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0" r:id="rId4"/>
    <p:sldId id="261" r:id="rId5"/>
    <p:sldId id="264" r:id="rId6"/>
    <p:sldId id="265" r:id="rId7"/>
    <p:sldId id="263" r:id="rId8"/>
    <p:sldId id="268" r:id="rId9"/>
    <p:sldId id="272" r:id="rId10"/>
    <p:sldId id="262" r:id="rId11"/>
    <p:sldId id="266" r:id="rId12"/>
    <p:sldId id="269" r:id="rId13"/>
    <p:sldId id="270" r:id="rId14"/>
    <p:sldId id="271" r:id="rId15"/>
    <p:sldId id="267" r:id="rId16"/>
    <p:sldId id="259" r:id="rId17"/>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7093D2"/>
    <a:srgbClr val="FF9999"/>
    <a:srgbClr val="FF5B5B"/>
    <a:srgbClr val="8FAADC"/>
    <a:srgbClr val="FF1111"/>
    <a:srgbClr val="767171"/>
    <a:srgbClr val="0D1729"/>
    <a:srgbClr val="2E529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Styl pośredni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60"/>
  </p:normalViewPr>
  <p:slideViewPr>
    <p:cSldViewPr snapToGrid="0">
      <p:cViewPr varScale="1">
        <p:scale>
          <a:sx n="86" d="100"/>
          <a:sy n="86" d="100"/>
        </p:scale>
        <p:origin x="42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75185417693527"/>
          <c:y val="0.11418135336228771"/>
          <c:w val="0.46344205392495225"/>
          <c:h val="0.87769277929134448"/>
        </c:manualLayout>
      </c:layout>
      <c:pieChart>
        <c:varyColors val="1"/>
        <c:ser>
          <c:idx val="0"/>
          <c:order val="0"/>
          <c:tx>
            <c:strRef>
              <c:f>Arkusz1!$B$1</c:f>
              <c:strCache>
                <c:ptCount val="1"/>
                <c:pt idx="0">
                  <c:v>Sprzedaż</c:v>
                </c:pt>
              </c:strCache>
            </c:strRef>
          </c:tx>
          <c:dPt>
            <c:idx val="0"/>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1-70DB-433E-B178-56357B0F7BC9}"/>
              </c:ext>
            </c:extLst>
          </c:dPt>
          <c:dPt>
            <c:idx val="1"/>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3-70DB-433E-B178-56357B0F7BC9}"/>
              </c:ext>
            </c:extLst>
          </c:dPt>
          <c:dPt>
            <c:idx val="2"/>
            <c:bubble3D val="0"/>
            <c:spPr>
              <a:solidFill>
                <a:srgbClr val="FF9999"/>
              </a:solidFill>
              <a:ln w="19050">
                <a:solidFill>
                  <a:schemeClr val="lt1"/>
                </a:solidFill>
              </a:ln>
              <a:effectLst/>
            </c:spPr>
            <c:extLst>
              <c:ext xmlns:c16="http://schemas.microsoft.com/office/drawing/2014/chart" uri="{C3380CC4-5D6E-409C-BE32-E72D297353CC}">
                <c16:uniqueId val="{00000005-70DB-433E-B178-56357B0F7BC9}"/>
              </c:ext>
            </c:extLst>
          </c:dPt>
          <c:cat>
            <c:strRef>
              <c:f>Arkusz1!$A$2:$A$4</c:f>
              <c:strCache>
                <c:ptCount val="3"/>
                <c:pt idx="0">
                  <c:v>19.1 Wsparcie przygotowawcze</c:v>
                </c:pt>
                <c:pt idx="1">
                  <c:v>19.2 Wdrażanie LSR</c:v>
                </c:pt>
                <c:pt idx="2">
                  <c:v>19.4. KBiA</c:v>
                </c:pt>
              </c:strCache>
            </c:strRef>
          </c:cat>
          <c:val>
            <c:numRef>
              <c:f>Arkusz1!$B$2:$B$4</c:f>
              <c:numCache>
                <c:formatCode>[$€-2]\ #\ ##0</c:formatCode>
                <c:ptCount val="3"/>
                <c:pt idx="0">
                  <c:v>7341136.3600000003</c:v>
                </c:pt>
                <c:pt idx="1">
                  <c:v>159296070.83000001</c:v>
                </c:pt>
                <c:pt idx="2">
                  <c:v>18075441.579999998</c:v>
                </c:pt>
              </c:numCache>
            </c:numRef>
          </c:val>
          <c:extLst>
            <c:ext xmlns:c16="http://schemas.microsoft.com/office/drawing/2014/chart" uri="{C3380CC4-5D6E-409C-BE32-E72D297353CC}">
              <c16:uniqueId val="{00000006-70DB-433E-B178-56357B0F7BC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C4E75842-463A-4DFE-90B4-E60CC8CD6D69}" type="datetimeFigureOut">
              <a:rPr lang="pl-PL" smtClean="0"/>
              <a:t>12.03.2021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ABEE633-644E-4982-8182-0AFEA47A632D}" type="slidenum">
              <a:rPr lang="pl-PL" smtClean="0"/>
              <a:t>‹#›</a:t>
            </a:fld>
            <a:endParaRPr lang="pl-PL"/>
          </a:p>
        </p:txBody>
      </p:sp>
    </p:spTree>
    <p:extLst>
      <p:ext uri="{BB962C8B-B14F-4D97-AF65-F5344CB8AC3E}">
        <p14:creationId xmlns:p14="http://schemas.microsoft.com/office/powerpoint/2010/main" val="3132195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C4E75842-463A-4DFE-90B4-E60CC8CD6D69}" type="datetimeFigureOut">
              <a:rPr lang="pl-PL" smtClean="0"/>
              <a:t>12.03.2021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ABEE633-644E-4982-8182-0AFEA47A632D}" type="slidenum">
              <a:rPr lang="pl-PL" smtClean="0"/>
              <a:t>‹#›</a:t>
            </a:fld>
            <a:endParaRPr lang="pl-PL"/>
          </a:p>
        </p:txBody>
      </p:sp>
    </p:spTree>
    <p:extLst>
      <p:ext uri="{BB962C8B-B14F-4D97-AF65-F5344CB8AC3E}">
        <p14:creationId xmlns:p14="http://schemas.microsoft.com/office/powerpoint/2010/main" val="2367163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C4E75842-463A-4DFE-90B4-E60CC8CD6D69}" type="datetimeFigureOut">
              <a:rPr lang="pl-PL" smtClean="0"/>
              <a:t>12.03.2021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ABEE633-644E-4982-8182-0AFEA47A632D}" type="slidenum">
              <a:rPr lang="pl-PL" smtClean="0"/>
              <a:t>‹#›</a:t>
            </a:fld>
            <a:endParaRPr lang="pl-PL"/>
          </a:p>
        </p:txBody>
      </p:sp>
    </p:spTree>
    <p:extLst>
      <p:ext uri="{BB962C8B-B14F-4D97-AF65-F5344CB8AC3E}">
        <p14:creationId xmlns:p14="http://schemas.microsoft.com/office/powerpoint/2010/main" val="4084783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C4E75842-463A-4DFE-90B4-E60CC8CD6D69}" type="datetimeFigureOut">
              <a:rPr lang="pl-PL" smtClean="0"/>
              <a:t>12.03.2021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ABEE633-644E-4982-8182-0AFEA47A632D}" type="slidenum">
              <a:rPr lang="pl-PL" smtClean="0"/>
              <a:t>‹#›</a:t>
            </a:fld>
            <a:endParaRPr lang="pl-PL"/>
          </a:p>
        </p:txBody>
      </p:sp>
    </p:spTree>
    <p:extLst>
      <p:ext uri="{BB962C8B-B14F-4D97-AF65-F5344CB8AC3E}">
        <p14:creationId xmlns:p14="http://schemas.microsoft.com/office/powerpoint/2010/main" val="1016185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Symbol zastępczy daty 3"/>
          <p:cNvSpPr>
            <a:spLocks noGrp="1"/>
          </p:cNvSpPr>
          <p:nvPr>
            <p:ph type="dt" sz="half" idx="10"/>
          </p:nvPr>
        </p:nvSpPr>
        <p:spPr/>
        <p:txBody>
          <a:bodyPr/>
          <a:lstStyle/>
          <a:p>
            <a:fld id="{C4E75842-463A-4DFE-90B4-E60CC8CD6D69}" type="datetimeFigureOut">
              <a:rPr lang="pl-PL" smtClean="0"/>
              <a:t>12.03.2021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ABEE633-644E-4982-8182-0AFEA47A632D}" type="slidenum">
              <a:rPr lang="pl-PL" smtClean="0"/>
              <a:t>‹#›</a:t>
            </a:fld>
            <a:endParaRPr lang="pl-PL"/>
          </a:p>
        </p:txBody>
      </p:sp>
    </p:spTree>
    <p:extLst>
      <p:ext uri="{BB962C8B-B14F-4D97-AF65-F5344CB8AC3E}">
        <p14:creationId xmlns:p14="http://schemas.microsoft.com/office/powerpoint/2010/main" val="1670862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C4E75842-463A-4DFE-90B4-E60CC8CD6D69}" type="datetimeFigureOut">
              <a:rPr lang="pl-PL" smtClean="0"/>
              <a:t>12.03.2021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ABEE633-644E-4982-8182-0AFEA47A632D}" type="slidenum">
              <a:rPr lang="pl-PL" smtClean="0"/>
              <a:t>‹#›</a:t>
            </a:fld>
            <a:endParaRPr lang="pl-PL"/>
          </a:p>
        </p:txBody>
      </p:sp>
    </p:spTree>
    <p:extLst>
      <p:ext uri="{BB962C8B-B14F-4D97-AF65-F5344CB8AC3E}">
        <p14:creationId xmlns:p14="http://schemas.microsoft.com/office/powerpoint/2010/main" val="1207021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C4E75842-463A-4DFE-90B4-E60CC8CD6D69}" type="datetimeFigureOut">
              <a:rPr lang="pl-PL" smtClean="0"/>
              <a:t>12.03.2021</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2ABEE633-644E-4982-8182-0AFEA47A632D}" type="slidenum">
              <a:rPr lang="pl-PL" smtClean="0"/>
              <a:t>‹#›</a:t>
            </a:fld>
            <a:endParaRPr lang="pl-PL"/>
          </a:p>
        </p:txBody>
      </p:sp>
    </p:spTree>
    <p:extLst>
      <p:ext uri="{BB962C8B-B14F-4D97-AF65-F5344CB8AC3E}">
        <p14:creationId xmlns:p14="http://schemas.microsoft.com/office/powerpoint/2010/main" val="3691483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C4E75842-463A-4DFE-90B4-E60CC8CD6D69}" type="datetimeFigureOut">
              <a:rPr lang="pl-PL" smtClean="0"/>
              <a:t>12.03.2021</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2ABEE633-644E-4982-8182-0AFEA47A632D}" type="slidenum">
              <a:rPr lang="pl-PL" smtClean="0"/>
              <a:t>‹#›</a:t>
            </a:fld>
            <a:endParaRPr lang="pl-PL"/>
          </a:p>
        </p:txBody>
      </p:sp>
    </p:spTree>
    <p:extLst>
      <p:ext uri="{BB962C8B-B14F-4D97-AF65-F5344CB8AC3E}">
        <p14:creationId xmlns:p14="http://schemas.microsoft.com/office/powerpoint/2010/main" val="3456781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C4E75842-463A-4DFE-90B4-E60CC8CD6D69}" type="datetimeFigureOut">
              <a:rPr lang="pl-PL" smtClean="0"/>
              <a:t>12.03.2021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2ABEE633-644E-4982-8182-0AFEA47A632D}" type="slidenum">
              <a:rPr lang="pl-PL" smtClean="0"/>
              <a:t>‹#›</a:t>
            </a:fld>
            <a:endParaRPr lang="pl-PL"/>
          </a:p>
        </p:txBody>
      </p:sp>
    </p:spTree>
    <p:extLst>
      <p:ext uri="{BB962C8B-B14F-4D97-AF65-F5344CB8AC3E}">
        <p14:creationId xmlns:p14="http://schemas.microsoft.com/office/powerpoint/2010/main" val="1528459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p:cNvSpPr>
            <a:spLocks noGrp="1"/>
          </p:cNvSpPr>
          <p:nvPr>
            <p:ph type="dt" sz="half" idx="10"/>
          </p:nvPr>
        </p:nvSpPr>
        <p:spPr/>
        <p:txBody>
          <a:bodyPr/>
          <a:lstStyle/>
          <a:p>
            <a:fld id="{C4E75842-463A-4DFE-90B4-E60CC8CD6D69}" type="datetimeFigureOut">
              <a:rPr lang="pl-PL" smtClean="0"/>
              <a:t>12.03.2021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ABEE633-644E-4982-8182-0AFEA47A632D}" type="slidenum">
              <a:rPr lang="pl-PL" smtClean="0"/>
              <a:t>‹#›</a:t>
            </a:fld>
            <a:endParaRPr lang="pl-PL"/>
          </a:p>
        </p:txBody>
      </p:sp>
    </p:spTree>
    <p:extLst>
      <p:ext uri="{BB962C8B-B14F-4D97-AF65-F5344CB8AC3E}">
        <p14:creationId xmlns:p14="http://schemas.microsoft.com/office/powerpoint/2010/main" val="2647138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p:cNvSpPr>
            <a:spLocks noGrp="1"/>
          </p:cNvSpPr>
          <p:nvPr>
            <p:ph type="dt" sz="half" idx="10"/>
          </p:nvPr>
        </p:nvSpPr>
        <p:spPr/>
        <p:txBody>
          <a:bodyPr/>
          <a:lstStyle/>
          <a:p>
            <a:fld id="{C4E75842-463A-4DFE-90B4-E60CC8CD6D69}" type="datetimeFigureOut">
              <a:rPr lang="pl-PL" smtClean="0"/>
              <a:t>12.03.2021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ABEE633-644E-4982-8182-0AFEA47A632D}" type="slidenum">
              <a:rPr lang="pl-PL" smtClean="0"/>
              <a:t>‹#›</a:t>
            </a:fld>
            <a:endParaRPr lang="pl-PL"/>
          </a:p>
        </p:txBody>
      </p:sp>
    </p:spTree>
    <p:extLst>
      <p:ext uri="{BB962C8B-B14F-4D97-AF65-F5344CB8AC3E}">
        <p14:creationId xmlns:p14="http://schemas.microsoft.com/office/powerpoint/2010/main" val="1941102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E75842-463A-4DFE-90B4-E60CC8CD6D69}" type="datetimeFigureOut">
              <a:rPr lang="pl-PL" smtClean="0"/>
              <a:t>12.03.2021</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BEE633-644E-4982-8182-0AFEA47A632D}" type="slidenum">
              <a:rPr lang="pl-PL" smtClean="0"/>
              <a:t>‹#›</a:t>
            </a:fld>
            <a:endParaRPr lang="pl-PL"/>
          </a:p>
        </p:txBody>
      </p:sp>
    </p:spTree>
    <p:extLst>
      <p:ext uri="{BB962C8B-B14F-4D97-AF65-F5344CB8AC3E}">
        <p14:creationId xmlns:p14="http://schemas.microsoft.com/office/powerpoint/2010/main" val="26569476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 name="object 4"/>
          <p:cNvGrpSpPr/>
          <p:nvPr/>
        </p:nvGrpSpPr>
        <p:grpSpPr>
          <a:xfrm>
            <a:off x="5760563" y="1"/>
            <a:ext cx="6433499" cy="6857983"/>
            <a:chOff x="-2" y="0"/>
            <a:chExt cx="12866996" cy="13715961"/>
          </a:xfrm>
        </p:grpSpPr>
        <p:sp>
          <p:nvSpPr>
            <p:cNvPr id="119" name="Kształt"/>
            <p:cNvSpPr/>
            <p:nvPr/>
          </p:nvSpPr>
          <p:spPr>
            <a:xfrm>
              <a:off x="-3" y="-1"/>
              <a:ext cx="3792981" cy="348048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0" y="0"/>
                  </a:lnTo>
                  <a:lnTo>
                    <a:pt x="189" y="114"/>
                  </a:lnTo>
                  <a:lnTo>
                    <a:pt x="154" y="518"/>
                  </a:lnTo>
                  <a:lnTo>
                    <a:pt x="121" y="928"/>
                  </a:lnTo>
                  <a:lnTo>
                    <a:pt x="93" y="1346"/>
                  </a:lnTo>
                  <a:lnTo>
                    <a:pt x="69" y="1770"/>
                  </a:lnTo>
                  <a:lnTo>
                    <a:pt x="48" y="2201"/>
                  </a:lnTo>
                  <a:lnTo>
                    <a:pt x="30" y="2639"/>
                  </a:lnTo>
                  <a:lnTo>
                    <a:pt x="17" y="3085"/>
                  </a:lnTo>
                  <a:lnTo>
                    <a:pt x="7" y="3538"/>
                  </a:lnTo>
                  <a:lnTo>
                    <a:pt x="2" y="3998"/>
                  </a:lnTo>
                  <a:lnTo>
                    <a:pt x="0" y="4499"/>
                  </a:lnTo>
                  <a:lnTo>
                    <a:pt x="2" y="4940"/>
                  </a:lnTo>
                  <a:lnTo>
                    <a:pt x="8" y="5422"/>
                  </a:lnTo>
                  <a:lnTo>
                    <a:pt x="18" y="5912"/>
                  </a:lnTo>
                  <a:lnTo>
                    <a:pt x="33" y="6418"/>
                  </a:lnTo>
                  <a:lnTo>
                    <a:pt x="51" y="6915"/>
                  </a:lnTo>
                  <a:lnTo>
                    <a:pt x="73" y="7428"/>
                  </a:lnTo>
                  <a:lnTo>
                    <a:pt x="100" y="7950"/>
                  </a:lnTo>
                  <a:lnTo>
                    <a:pt x="131" y="8479"/>
                  </a:lnTo>
                  <a:lnTo>
                    <a:pt x="166" y="9017"/>
                  </a:lnTo>
                  <a:lnTo>
                    <a:pt x="205" y="9562"/>
                  </a:lnTo>
                  <a:lnTo>
                    <a:pt x="249" y="10116"/>
                  </a:lnTo>
                  <a:lnTo>
                    <a:pt x="296" y="10679"/>
                  </a:lnTo>
                  <a:lnTo>
                    <a:pt x="349" y="11250"/>
                  </a:lnTo>
                  <a:lnTo>
                    <a:pt x="405" y="11829"/>
                  </a:lnTo>
                  <a:lnTo>
                    <a:pt x="467" y="12417"/>
                  </a:lnTo>
                  <a:lnTo>
                    <a:pt x="532" y="13014"/>
                  </a:lnTo>
                  <a:lnTo>
                    <a:pt x="603" y="13619"/>
                  </a:lnTo>
                  <a:lnTo>
                    <a:pt x="677" y="14233"/>
                  </a:lnTo>
                  <a:lnTo>
                    <a:pt x="757" y="14857"/>
                  </a:lnTo>
                  <a:lnTo>
                    <a:pt x="841" y="15489"/>
                  </a:lnTo>
                  <a:lnTo>
                    <a:pt x="929" y="16130"/>
                  </a:lnTo>
                  <a:lnTo>
                    <a:pt x="1023" y="16784"/>
                  </a:lnTo>
                  <a:lnTo>
                    <a:pt x="1121" y="17441"/>
                  </a:lnTo>
                  <a:lnTo>
                    <a:pt x="1224" y="18110"/>
                  </a:lnTo>
                  <a:lnTo>
                    <a:pt x="1332" y="18789"/>
                  </a:lnTo>
                  <a:lnTo>
                    <a:pt x="1444" y="19477"/>
                  </a:lnTo>
                  <a:lnTo>
                    <a:pt x="1562" y="20175"/>
                  </a:lnTo>
                  <a:lnTo>
                    <a:pt x="1684" y="20883"/>
                  </a:lnTo>
                  <a:lnTo>
                    <a:pt x="1811" y="21600"/>
                  </a:lnTo>
                  <a:lnTo>
                    <a:pt x="1841" y="21388"/>
                  </a:lnTo>
                  <a:lnTo>
                    <a:pt x="1900" y="20966"/>
                  </a:lnTo>
                  <a:lnTo>
                    <a:pt x="1930" y="20756"/>
                  </a:lnTo>
                  <a:lnTo>
                    <a:pt x="1995" y="20336"/>
                  </a:lnTo>
                  <a:lnTo>
                    <a:pt x="2072" y="19914"/>
                  </a:lnTo>
                  <a:lnTo>
                    <a:pt x="2165" y="19490"/>
                  </a:lnTo>
                  <a:lnTo>
                    <a:pt x="2279" y="19061"/>
                  </a:lnTo>
                  <a:lnTo>
                    <a:pt x="2421" y="18625"/>
                  </a:lnTo>
                  <a:lnTo>
                    <a:pt x="2596" y="18182"/>
                  </a:lnTo>
                  <a:lnTo>
                    <a:pt x="2809" y="17728"/>
                  </a:lnTo>
                  <a:lnTo>
                    <a:pt x="3065" y="17263"/>
                  </a:lnTo>
                  <a:lnTo>
                    <a:pt x="3369" y="16784"/>
                  </a:lnTo>
                  <a:lnTo>
                    <a:pt x="3542" y="16540"/>
                  </a:lnTo>
                  <a:lnTo>
                    <a:pt x="3728" y="16291"/>
                  </a:lnTo>
                  <a:lnTo>
                    <a:pt x="3929" y="16038"/>
                  </a:lnTo>
                  <a:lnTo>
                    <a:pt x="4146" y="15780"/>
                  </a:lnTo>
                  <a:lnTo>
                    <a:pt x="4379" y="15518"/>
                  </a:lnTo>
                  <a:lnTo>
                    <a:pt x="4629" y="15252"/>
                  </a:lnTo>
                  <a:lnTo>
                    <a:pt x="4897" y="14980"/>
                  </a:lnTo>
                  <a:lnTo>
                    <a:pt x="5183" y="14702"/>
                  </a:lnTo>
                  <a:lnTo>
                    <a:pt x="5488" y="14420"/>
                  </a:lnTo>
                  <a:lnTo>
                    <a:pt x="5812" y="14131"/>
                  </a:lnTo>
                  <a:lnTo>
                    <a:pt x="6156" y="13837"/>
                  </a:lnTo>
                  <a:lnTo>
                    <a:pt x="6522" y="13536"/>
                  </a:lnTo>
                  <a:lnTo>
                    <a:pt x="6909" y="13230"/>
                  </a:lnTo>
                  <a:lnTo>
                    <a:pt x="7318" y="12916"/>
                  </a:lnTo>
                  <a:lnTo>
                    <a:pt x="7750" y="12596"/>
                  </a:lnTo>
                  <a:lnTo>
                    <a:pt x="8206" y="12269"/>
                  </a:lnTo>
                  <a:lnTo>
                    <a:pt x="8686" y="11934"/>
                  </a:lnTo>
                  <a:lnTo>
                    <a:pt x="9191" y="11592"/>
                  </a:lnTo>
                  <a:lnTo>
                    <a:pt x="9722" y="11243"/>
                  </a:lnTo>
                  <a:lnTo>
                    <a:pt x="10279" y="10885"/>
                  </a:lnTo>
                  <a:lnTo>
                    <a:pt x="11216" y="10299"/>
                  </a:lnTo>
                  <a:lnTo>
                    <a:pt x="11563" y="10078"/>
                  </a:lnTo>
                  <a:lnTo>
                    <a:pt x="11905" y="9856"/>
                  </a:lnTo>
                  <a:lnTo>
                    <a:pt x="12240" y="9633"/>
                  </a:lnTo>
                  <a:lnTo>
                    <a:pt x="12571" y="9409"/>
                  </a:lnTo>
                  <a:lnTo>
                    <a:pt x="12896" y="9184"/>
                  </a:lnTo>
                  <a:lnTo>
                    <a:pt x="13215" y="8959"/>
                  </a:lnTo>
                  <a:lnTo>
                    <a:pt x="13529" y="8732"/>
                  </a:lnTo>
                  <a:lnTo>
                    <a:pt x="13837" y="8505"/>
                  </a:lnTo>
                  <a:lnTo>
                    <a:pt x="14140" y="8276"/>
                  </a:lnTo>
                  <a:lnTo>
                    <a:pt x="14438" y="8047"/>
                  </a:lnTo>
                  <a:lnTo>
                    <a:pt x="14731" y="7817"/>
                  </a:lnTo>
                  <a:lnTo>
                    <a:pt x="15018" y="7586"/>
                  </a:lnTo>
                  <a:lnTo>
                    <a:pt x="15300" y="7354"/>
                  </a:lnTo>
                  <a:lnTo>
                    <a:pt x="15578" y="7122"/>
                  </a:lnTo>
                  <a:lnTo>
                    <a:pt x="15850" y="6888"/>
                  </a:lnTo>
                  <a:lnTo>
                    <a:pt x="16117" y="6653"/>
                  </a:lnTo>
                  <a:lnTo>
                    <a:pt x="16379" y="6418"/>
                  </a:lnTo>
                  <a:lnTo>
                    <a:pt x="16637" y="6181"/>
                  </a:lnTo>
                  <a:lnTo>
                    <a:pt x="16889" y="5944"/>
                  </a:lnTo>
                  <a:lnTo>
                    <a:pt x="17137" y="5705"/>
                  </a:lnTo>
                  <a:lnTo>
                    <a:pt x="17380" y="5466"/>
                  </a:lnTo>
                  <a:lnTo>
                    <a:pt x="17618" y="5226"/>
                  </a:lnTo>
                  <a:lnTo>
                    <a:pt x="17852" y="4984"/>
                  </a:lnTo>
                  <a:lnTo>
                    <a:pt x="18081" y="4742"/>
                  </a:lnTo>
                  <a:lnTo>
                    <a:pt x="18306" y="4499"/>
                  </a:lnTo>
                  <a:lnTo>
                    <a:pt x="18526" y="4254"/>
                  </a:lnTo>
                  <a:lnTo>
                    <a:pt x="18742" y="4009"/>
                  </a:lnTo>
                  <a:lnTo>
                    <a:pt x="18953" y="3763"/>
                  </a:lnTo>
                  <a:lnTo>
                    <a:pt x="19160" y="3515"/>
                  </a:lnTo>
                  <a:lnTo>
                    <a:pt x="19363" y="3267"/>
                  </a:lnTo>
                  <a:lnTo>
                    <a:pt x="19562" y="3017"/>
                  </a:lnTo>
                  <a:lnTo>
                    <a:pt x="19756" y="2767"/>
                  </a:lnTo>
                  <a:lnTo>
                    <a:pt x="19946" y="2515"/>
                  </a:lnTo>
                  <a:lnTo>
                    <a:pt x="20133" y="2263"/>
                  </a:lnTo>
                  <a:lnTo>
                    <a:pt x="20315" y="2009"/>
                  </a:lnTo>
                  <a:lnTo>
                    <a:pt x="20493" y="1755"/>
                  </a:lnTo>
                  <a:lnTo>
                    <a:pt x="20667" y="1499"/>
                  </a:lnTo>
                  <a:lnTo>
                    <a:pt x="20838" y="1242"/>
                  </a:lnTo>
                  <a:lnTo>
                    <a:pt x="21004" y="984"/>
                  </a:lnTo>
                  <a:lnTo>
                    <a:pt x="21167" y="725"/>
                  </a:lnTo>
                  <a:lnTo>
                    <a:pt x="21326" y="465"/>
                  </a:lnTo>
                  <a:lnTo>
                    <a:pt x="21482" y="204"/>
                  </a:lnTo>
                  <a:lnTo>
                    <a:pt x="21600" y="0"/>
                  </a:lnTo>
                  <a:close/>
                </a:path>
              </a:pathLst>
            </a:custGeom>
            <a:solidFill>
              <a:srgbClr val="ECEBEB"/>
            </a:solidFill>
            <a:ln w="12700" cap="flat">
              <a:noFill/>
              <a:miter lim="400000"/>
            </a:ln>
            <a:effectLst/>
          </p:spPr>
          <p:txBody>
            <a:bodyPr wrap="square" lIns="22859" tIns="22859" rIns="22859" bIns="22859" numCol="1" anchor="t">
              <a:noAutofit/>
            </a:bodyPr>
            <a:lstStyle/>
            <a:p>
              <a:pPr defTabSz="457200">
                <a:defRPr sz="1000" b="0">
                  <a:latin typeface="Calibri"/>
                  <a:ea typeface="Calibri"/>
                  <a:cs typeface="Calibri"/>
                  <a:sym typeface="Calibri"/>
                </a:defRPr>
              </a:pPr>
              <a:endParaRPr sz="500"/>
            </a:p>
          </p:txBody>
        </p:sp>
        <p:sp>
          <p:nvSpPr>
            <p:cNvPr id="120" name="Kształt"/>
            <p:cNvSpPr/>
            <p:nvPr/>
          </p:nvSpPr>
          <p:spPr>
            <a:xfrm>
              <a:off x="1025216" y="1631"/>
              <a:ext cx="5845422" cy="990453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805" y="0"/>
                  </a:lnTo>
                  <a:lnTo>
                    <a:pt x="18758" y="34"/>
                  </a:lnTo>
                  <a:lnTo>
                    <a:pt x="18607" y="168"/>
                  </a:lnTo>
                  <a:lnTo>
                    <a:pt x="18455" y="269"/>
                  </a:lnTo>
                  <a:lnTo>
                    <a:pt x="18302" y="403"/>
                  </a:lnTo>
                  <a:lnTo>
                    <a:pt x="17993" y="605"/>
                  </a:lnTo>
                  <a:lnTo>
                    <a:pt x="17680" y="806"/>
                  </a:lnTo>
                  <a:lnTo>
                    <a:pt x="17203" y="1109"/>
                  </a:lnTo>
                  <a:lnTo>
                    <a:pt x="16719" y="1411"/>
                  </a:lnTo>
                  <a:lnTo>
                    <a:pt x="16556" y="1478"/>
                  </a:lnTo>
                  <a:lnTo>
                    <a:pt x="16227" y="1680"/>
                  </a:lnTo>
                  <a:lnTo>
                    <a:pt x="16062" y="1747"/>
                  </a:lnTo>
                  <a:lnTo>
                    <a:pt x="15896" y="1848"/>
                  </a:lnTo>
                  <a:lnTo>
                    <a:pt x="15730" y="1915"/>
                  </a:lnTo>
                  <a:lnTo>
                    <a:pt x="15563" y="2016"/>
                  </a:lnTo>
                  <a:lnTo>
                    <a:pt x="15395" y="2083"/>
                  </a:lnTo>
                  <a:lnTo>
                    <a:pt x="15227" y="2184"/>
                  </a:lnTo>
                  <a:lnTo>
                    <a:pt x="14720" y="2385"/>
                  </a:lnTo>
                  <a:lnTo>
                    <a:pt x="14549" y="2486"/>
                  </a:lnTo>
                  <a:lnTo>
                    <a:pt x="13694" y="2822"/>
                  </a:lnTo>
                  <a:lnTo>
                    <a:pt x="13522" y="2923"/>
                  </a:lnTo>
                  <a:lnTo>
                    <a:pt x="12661" y="3258"/>
                  </a:lnTo>
                  <a:lnTo>
                    <a:pt x="12488" y="3292"/>
                  </a:lnTo>
                  <a:lnTo>
                    <a:pt x="11453" y="3695"/>
                  </a:lnTo>
                  <a:lnTo>
                    <a:pt x="11281" y="3729"/>
                  </a:lnTo>
                  <a:lnTo>
                    <a:pt x="10594" y="3998"/>
                  </a:lnTo>
                  <a:lnTo>
                    <a:pt x="10423" y="4031"/>
                  </a:lnTo>
                  <a:lnTo>
                    <a:pt x="9743" y="4266"/>
                  </a:lnTo>
                  <a:lnTo>
                    <a:pt x="9238" y="4468"/>
                  </a:lnTo>
                  <a:lnTo>
                    <a:pt x="9070" y="4501"/>
                  </a:lnTo>
                  <a:lnTo>
                    <a:pt x="8737" y="4636"/>
                  </a:lnTo>
                  <a:lnTo>
                    <a:pt x="8572" y="4669"/>
                  </a:lnTo>
                  <a:lnTo>
                    <a:pt x="7916" y="4938"/>
                  </a:lnTo>
                  <a:lnTo>
                    <a:pt x="7754" y="4972"/>
                  </a:lnTo>
                  <a:lnTo>
                    <a:pt x="7115" y="5240"/>
                  </a:lnTo>
                  <a:lnTo>
                    <a:pt x="6958" y="5274"/>
                  </a:lnTo>
                  <a:lnTo>
                    <a:pt x="6801" y="5341"/>
                  </a:lnTo>
                  <a:lnTo>
                    <a:pt x="6185" y="5610"/>
                  </a:lnTo>
                  <a:lnTo>
                    <a:pt x="5734" y="5812"/>
                  </a:lnTo>
                  <a:lnTo>
                    <a:pt x="5295" y="6013"/>
                  </a:lnTo>
                  <a:lnTo>
                    <a:pt x="5008" y="6147"/>
                  </a:lnTo>
                  <a:lnTo>
                    <a:pt x="4867" y="6248"/>
                  </a:lnTo>
                  <a:lnTo>
                    <a:pt x="4727" y="6315"/>
                  </a:lnTo>
                  <a:lnTo>
                    <a:pt x="4451" y="6450"/>
                  </a:lnTo>
                  <a:lnTo>
                    <a:pt x="4316" y="6551"/>
                  </a:lnTo>
                  <a:lnTo>
                    <a:pt x="4049" y="6685"/>
                  </a:lnTo>
                  <a:lnTo>
                    <a:pt x="3918" y="6786"/>
                  </a:lnTo>
                  <a:lnTo>
                    <a:pt x="3789" y="6853"/>
                  </a:lnTo>
                  <a:lnTo>
                    <a:pt x="3661" y="6954"/>
                  </a:lnTo>
                  <a:lnTo>
                    <a:pt x="3535" y="7021"/>
                  </a:lnTo>
                  <a:lnTo>
                    <a:pt x="3410" y="7122"/>
                  </a:lnTo>
                  <a:lnTo>
                    <a:pt x="3287" y="7222"/>
                  </a:lnTo>
                  <a:lnTo>
                    <a:pt x="3166" y="7290"/>
                  </a:lnTo>
                  <a:lnTo>
                    <a:pt x="3047" y="7390"/>
                  </a:lnTo>
                  <a:lnTo>
                    <a:pt x="2930" y="7491"/>
                  </a:lnTo>
                  <a:lnTo>
                    <a:pt x="2814" y="7592"/>
                  </a:lnTo>
                  <a:lnTo>
                    <a:pt x="2701" y="7659"/>
                  </a:lnTo>
                  <a:lnTo>
                    <a:pt x="2589" y="7760"/>
                  </a:lnTo>
                  <a:lnTo>
                    <a:pt x="2479" y="7861"/>
                  </a:lnTo>
                  <a:lnTo>
                    <a:pt x="2371" y="7961"/>
                  </a:lnTo>
                  <a:lnTo>
                    <a:pt x="2265" y="8062"/>
                  </a:lnTo>
                  <a:lnTo>
                    <a:pt x="2161" y="8163"/>
                  </a:lnTo>
                  <a:lnTo>
                    <a:pt x="2059" y="8297"/>
                  </a:lnTo>
                  <a:lnTo>
                    <a:pt x="1960" y="8398"/>
                  </a:lnTo>
                  <a:lnTo>
                    <a:pt x="1862" y="8499"/>
                  </a:lnTo>
                  <a:lnTo>
                    <a:pt x="1766" y="8633"/>
                  </a:lnTo>
                  <a:lnTo>
                    <a:pt x="1673" y="8734"/>
                  </a:lnTo>
                  <a:lnTo>
                    <a:pt x="1582" y="8835"/>
                  </a:lnTo>
                  <a:lnTo>
                    <a:pt x="1493" y="8969"/>
                  </a:lnTo>
                  <a:lnTo>
                    <a:pt x="1406" y="9104"/>
                  </a:lnTo>
                  <a:lnTo>
                    <a:pt x="1322" y="9204"/>
                  </a:lnTo>
                  <a:lnTo>
                    <a:pt x="1239" y="9339"/>
                  </a:lnTo>
                  <a:lnTo>
                    <a:pt x="1160" y="9473"/>
                  </a:lnTo>
                  <a:lnTo>
                    <a:pt x="1082" y="9607"/>
                  </a:lnTo>
                  <a:lnTo>
                    <a:pt x="1007" y="9742"/>
                  </a:lnTo>
                  <a:lnTo>
                    <a:pt x="935" y="9876"/>
                  </a:lnTo>
                  <a:lnTo>
                    <a:pt x="865" y="10011"/>
                  </a:lnTo>
                  <a:lnTo>
                    <a:pt x="797" y="10145"/>
                  </a:lnTo>
                  <a:lnTo>
                    <a:pt x="732" y="10279"/>
                  </a:lnTo>
                  <a:lnTo>
                    <a:pt x="669" y="10414"/>
                  </a:lnTo>
                  <a:lnTo>
                    <a:pt x="609" y="10582"/>
                  </a:lnTo>
                  <a:lnTo>
                    <a:pt x="552" y="10716"/>
                  </a:lnTo>
                  <a:lnTo>
                    <a:pt x="497" y="10884"/>
                  </a:lnTo>
                  <a:lnTo>
                    <a:pt x="445" y="11018"/>
                  </a:lnTo>
                  <a:lnTo>
                    <a:pt x="396" y="11186"/>
                  </a:lnTo>
                  <a:lnTo>
                    <a:pt x="350" y="11354"/>
                  </a:lnTo>
                  <a:lnTo>
                    <a:pt x="306" y="11522"/>
                  </a:lnTo>
                  <a:lnTo>
                    <a:pt x="265" y="11657"/>
                  </a:lnTo>
                  <a:lnTo>
                    <a:pt x="227" y="11825"/>
                  </a:lnTo>
                  <a:lnTo>
                    <a:pt x="191" y="12026"/>
                  </a:lnTo>
                  <a:lnTo>
                    <a:pt x="159" y="12194"/>
                  </a:lnTo>
                  <a:lnTo>
                    <a:pt x="129" y="12362"/>
                  </a:lnTo>
                  <a:lnTo>
                    <a:pt x="103" y="12530"/>
                  </a:lnTo>
                  <a:lnTo>
                    <a:pt x="79" y="12732"/>
                  </a:lnTo>
                  <a:lnTo>
                    <a:pt x="58" y="12900"/>
                  </a:lnTo>
                  <a:lnTo>
                    <a:pt x="41" y="13101"/>
                  </a:lnTo>
                  <a:lnTo>
                    <a:pt x="26" y="13303"/>
                  </a:lnTo>
                  <a:lnTo>
                    <a:pt x="15" y="13471"/>
                  </a:lnTo>
                  <a:lnTo>
                    <a:pt x="7" y="13672"/>
                  </a:lnTo>
                  <a:lnTo>
                    <a:pt x="1" y="13874"/>
                  </a:lnTo>
                  <a:lnTo>
                    <a:pt x="0" y="14008"/>
                  </a:lnTo>
                  <a:lnTo>
                    <a:pt x="0" y="14176"/>
                  </a:lnTo>
                  <a:lnTo>
                    <a:pt x="1" y="14310"/>
                  </a:lnTo>
                  <a:lnTo>
                    <a:pt x="5" y="14512"/>
                  </a:lnTo>
                  <a:lnTo>
                    <a:pt x="13" y="14714"/>
                  </a:lnTo>
                  <a:lnTo>
                    <a:pt x="24" y="14949"/>
                  </a:lnTo>
                  <a:lnTo>
                    <a:pt x="38" y="15150"/>
                  </a:lnTo>
                  <a:lnTo>
                    <a:pt x="56" y="15385"/>
                  </a:lnTo>
                  <a:lnTo>
                    <a:pt x="77" y="15621"/>
                  </a:lnTo>
                  <a:lnTo>
                    <a:pt x="102" y="15856"/>
                  </a:lnTo>
                  <a:lnTo>
                    <a:pt x="130" y="16091"/>
                  </a:lnTo>
                  <a:lnTo>
                    <a:pt x="161" y="16326"/>
                  </a:lnTo>
                  <a:lnTo>
                    <a:pt x="197" y="16561"/>
                  </a:lnTo>
                  <a:lnTo>
                    <a:pt x="235" y="16830"/>
                  </a:lnTo>
                  <a:lnTo>
                    <a:pt x="277" y="17065"/>
                  </a:lnTo>
                  <a:lnTo>
                    <a:pt x="323" y="17334"/>
                  </a:lnTo>
                  <a:lnTo>
                    <a:pt x="372" y="17569"/>
                  </a:lnTo>
                  <a:lnTo>
                    <a:pt x="425" y="17838"/>
                  </a:lnTo>
                  <a:lnTo>
                    <a:pt x="482" y="18106"/>
                  </a:lnTo>
                  <a:lnTo>
                    <a:pt x="543" y="18375"/>
                  </a:lnTo>
                  <a:lnTo>
                    <a:pt x="607" y="18644"/>
                  </a:lnTo>
                  <a:lnTo>
                    <a:pt x="675" y="18946"/>
                  </a:lnTo>
                  <a:lnTo>
                    <a:pt x="747" y="19215"/>
                  </a:lnTo>
                  <a:lnTo>
                    <a:pt x="822" y="19484"/>
                  </a:lnTo>
                  <a:lnTo>
                    <a:pt x="902" y="19786"/>
                  </a:lnTo>
                  <a:lnTo>
                    <a:pt x="985" y="20088"/>
                  </a:lnTo>
                  <a:lnTo>
                    <a:pt x="1073" y="20391"/>
                  </a:lnTo>
                  <a:lnTo>
                    <a:pt x="1164" y="20693"/>
                  </a:lnTo>
                  <a:lnTo>
                    <a:pt x="1259" y="20995"/>
                  </a:lnTo>
                  <a:lnTo>
                    <a:pt x="1359" y="21298"/>
                  </a:lnTo>
                  <a:lnTo>
                    <a:pt x="1462" y="21600"/>
                  </a:lnTo>
                  <a:lnTo>
                    <a:pt x="1481" y="21533"/>
                  </a:lnTo>
                  <a:lnTo>
                    <a:pt x="1519" y="21398"/>
                  </a:lnTo>
                  <a:lnTo>
                    <a:pt x="1557" y="21264"/>
                  </a:lnTo>
                  <a:lnTo>
                    <a:pt x="1578" y="21163"/>
                  </a:lnTo>
                  <a:lnTo>
                    <a:pt x="1599" y="21096"/>
                  </a:lnTo>
                  <a:lnTo>
                    <a:pt x="1621" y="21029"/>
                  </a:lnTo>
                  <a:lnTo>
                    <a:pt x="1645" y="20962"/>
                  </a:lnTo>
                  <a:lnTo>
                    <a:pt x="1671" y="20895"/>
                  </a:lnTo>
                  <a:lnTo>
                    <a:pt x="1699" y="20794"/>
                  </a:lnTo>
                  <a:lnTo>
                    <a:pt x="1729" y="20727"/>
                  </a:lnTo>
                  <a:lnTo>
                    <a:pt x="1762" y="20659"/>
                  </a:lnTo>
                  <a:lnTo>
                    <a:pt x="1798" y="20592"/>
                  </a:lnTo>
                  <a:lnTo>
                    <a:pt x="1837" y="20525"/>
                  </a:lnTo>
                  <a:lnTo>
                    <a:pt x="1880" y="20424"/>
                  </a:lnTo>
                  <a:lnTo>
                    <a:pt x="1926" y="20357"/>
                  </a:lnTo>
                  <a:lnTo>
                    <a:pt x="1976" y="20290"/>
                  </a:lnTo>
                  <a:lnTo>
                    <a:pt x="2031" y="20223"/>
                  </a:lnTo>
                  <a:lnTo>
                    <a:pt x="2090" y="20122"/>
                  </a:lnTo>
                  <a:lnTo>
                    <a:pt x="2154" y="20055"/>
                  </a:lnTo>
                  <a:lnTo>
                    <a:pt x="2223" y="19988"/>
                  </a:lnTo>
                  <a:lnTo>
                    <a:pt x="2297" y="19887"/>
                  </a:lnTo>
                  <a:lnTo>
                    <a:pt x="2377" y="19820"/>
                  </a:lnTo>
                  <a:lnTo>
                    <a:pt x="2463" y="19719"/>
                  </a:lnTo>
                  <a:lnTo>
                    <a:pt x="2556" y="19652"/>
                  </a:lnTo>
                  <a:lnTo>
                    <a:pt x="2655" y="19551"/>
                  </a:lnTo>
                  <a:lnTo>
                    <a:pt x="2760" y="19484"/>
                  </a:lnTo>
                  <a:lnTo>
                    <a:pt x="2873" y="19383"/>
                  </a:lnTo>
                  <a:lnTo>
                    <a:pt x="2992" y="19316"/>
                  </a:lnTo>
                  <a:lnTo>
                    <a:pt x="3120" y="19215"/>
                  </a:lnTo>
                  <a:lnTo>
                    <a:pt x="3255" y="19114"/>
                  </a:lnTo>
                  <a:lnTo>
                    <a:pt x="3398" y="19047"/>
                  </a:lnTo>
                  <a:lnTo>
                    <a:pt x="3550" y="18946"/>
                  </a:lnTo>
                  <a:lnTo>
                    <a:pt x="3710" y="18845"/>
                  </a:lnTo>
                  <a:lnTo>
                    <a:pt x="3880" y="18778"/>
                  </a:lnTo>
                  <a:lnTo>
                    <a:pt x="4058" y="18677"/>
                  </a:lnTo>
                  <a:lnTo>
                    <a:pt x="4246" y="18577"/>
                  </a:lnTo>
                  <a:lnTo>
                    <a:pt x="4444" y="18476"/>
                  </a:lnTo>
                  <a:lnTo>
                    <a:pt x="4652" y="18375"/>
                  </a:lnTo>
                  <a:lnTo>
                    <a:pt x="4870" y="18274"/>
                  </a:lnTo>
                  <a:lnTo>
                    <a:pt x="5099" y="18174"/>
                  </a:lnTo>
                  <a:lnTo>
                    <a:pt x="5339" y="18073"/>
                  </a:lnTo>
                  <a:lnTo>
                    <a:pt x="5590" y="17938"/>
                  </a:lnTo>
                  <a:lnTo>
                    <a:pt x="5852" y="17838"/>
                  </a:lnTo>
                  <a:lnTo>
                    <a:pt x="6126" y="17737"/>
                  </a:lnTo>
                  <a:lnTo>
                    <a:pt x="6412" y="17636"/>
                  </a:lnTo>
                  <a:lnTo>
                    <a:pt x="6710" y="17502"/>
                  </a:lnTo>
                  <a:lnTo>
                    <a:pt x="7020" y="17401"/>
                  </a:lnTo>
                  <a:lnTo>
                    <a:pt x="7343" y="17267"/>
                  </a:lnTo>
                  <a:lnTo>
                    <a:pt x="7680" y="17132"/>
                  </a:lnTo>
                  <a:lnTo>
                    <a:pt x="8030" y="17031"/>
                  </a:lnTo>
                  <a:lnTo>
                    <a:pt x="8393" y="16897"/>
                  </a:lnTo>
                  <a:lnTo>
                    <a:pt x="8770" y="16763"/>
                  </a:lnTo>
                  <a:lnTo>
                    <a:pt x="9226" y="16628"/>
                  </a:lnTo>
                  <a:lnTo>
                    <a:pt x="9450" y="16528"/>
                  </a:lnTo>
                  <a:lnTo>
                    <a:pt x="9888" y="16393"/>
                  </a:lnTo>
                  <a:lnTo>
                    <a:pt x="10103" y="16292"/>
                  </a:lnTo>
                  <a:lnTo>
                    <a:pt x="10524" y="16158"/>
                  </a:lnTo>
                  <a:lnTo>
                    <a:pt x="10730" y="16057"/>
                  </a:lnTo>
                  <a:lnTo>
                    <a:pt x="11133" y="15923"/>
                  </a:lnTo>
                  <a:lnTo>
                    <a:pt x="11331" y="15822"/>
                  </a:lnTo>
                  <a:lnTo>
                    <a:pt x="11526" y="15755"/>
                  </a:lnTo>
                  <a:lnTo>
                    <a:pt x="11718" y="15654"/>
                  </a:lnTo>
                  <a:lnTo>
                    <a:pt x="12094" y="15520"/>
                  </a:lnTo>
                  <a:lnTo>
                    <a:pt x="12278" y="15419"/>
                  </a:lnTo>
                  <a:lnTo>
                    <a:pt x="12460" y="15352"/>
                  </a:lnTo>
                  <a:lnTo>
                    <a:pt x="12638" y="15251"/>
                  </a:lnTo>
                  <a:lnTo>
                    <a:pt x="12815" y="15184"/>
                  </a:lnTo>
                  <a:lnTo>
                    <a:pt x="12988" y="15083"/>
                  </a:lnTo>
                  <a:lnTo>
                    <a:pt x="13159" y="15016"/>
                  </a:lnTo>
                  <a:lnTo>
                    <a:pt x="13327" y="14915"/>
                  </a:lnTo>
                  <a:lnTo>
                    <a:pt x="13493" y="14848"/>
                  </a:lnTo>
                  <a:lnTo>
                    <a:pt x="13657" y="14747"/>
                  </a:lnTo>
                  <a:lnTo>
                    <a:pt x="13817" y="14680"/>
                  </a:lnTo>
                  <a:lnTo>
                    <a:pt x="13976" y="14579"/>
                  </a:lnTo>
                  <a:lnTo>
                    <a:pt x="14132" y="14512"/>
                  </a:lnTo>
                  <a:lnTo>
                    <a:pt x="14285" y="14411"/>
                  </a:lnTo>
                  <a:lnTo>
                    <a:pt x="14436" y="14344"/>
                  </a:lnTo>
                  <a:lnTo>
                    <a:pt x="14585" y="14243"/>
                  </a:lnTo>
                  <a:lnTo>
                    <a:pt x="14731" y="14176"/>
                  </a:lnTo>
                  <a:lnTo>
                    <a:pt x="14875" y="14075"/>
                  </a:lnTo>
                  <a:lnTo>
                    <a:pt x="15017" y="14008"/>
                  </a:lnTo>
                  <a:lnTo>
                    <a:pt x="15156" y="13907"/>
                  </a:lnTo>
                  <a:lnTo>
                    <a:pt x="15293" y="13840"/>
                  </a:lnTo>
                  <a:lnTo>
                    <a:pt x="15428" y="13739"/>
                  </a:lnTo>
                  <a:lnTo>
                    <a:pt x="15561" y="13639"/>
                  </a:lnTo>
                  <a:lnTo>
                    <a:pt x="15691" y="13571"/>
                  </a:lnTo>
                  <a:lnTo>
                    <a:pt x="15819" y="13471"/>
                  </a:lnTo>
                  <a:lnTo>
                    <a:pt x="15945" y="13403"/>
                  </a:lnTo>
                  <a:lnTo>
                    <a:pt x="16069" y="13303"/>
                  </a:lnTo>
                  <a:lnTo>
                    <a:pt x="16191" y="13202"/>
                  </a:lnTo>
                  <a:lnTo>
                    <a:pt x="16310" y="13135"/>
                  </a:lnTo>
                  <a:lnTo>
                    <a:pt x="16428" y="13034"/>
                  </a:lnTo>
                  <a:lnTo>
                    <a:pt x="16543" y="12933"/>
                  </a:lnTo>
                  <a:lnTo>
                    <a:pt x="16657" y="12866"/>
                  </a:lnTo>
                  <a:lnTo>
                    <a:pt x="16768" y="12765"/>
                  </a:lnTo>
                  <a:lnTo>
                    <a:pt x="16877" y="12664"/>
                  </a:lnTo>
                  <a:lnTo>
                    <a:pt x="16985" y="12597"/>
                  </a:lnTo>
                  <a:lnTo>
                    <a:pt x="17090" y="12496"/>
                  </a:lnTo>
                  <a:lnTo>
                    <a:pt x="17194" y="12396"/>
                  </a:lnTo>
                  <a:lnTo>
                    <a:pt x="17295" y="12295"/>
                  </a:lnTo>
                  <a:lnTo>
                    <a:pt x="17395" y="12228"/>
                  </a:lnTo>
                  <a:lnTo>
                    <a:pt x="17493" y="12127"/>
                  </a:lnTo>
                  <a:lnTo>
                    <a:pt x="17589" y="12026"/>
                  </a:lnTo>
                  <a:lnTo>
                    <a:pt x="17683" y="11925"/>
                  </a:lnTo>
                  <a:lnTo>
                    <a:pt x="17775" y="11858"/>
                  </a:lnTo>
                  <a:lnTo>
                    <a:pt x="17865" y="11757"/>
                  </a:lnTo>
                  <a:lnTo>
                    <a:pt x="17954" y="11657"/>
                  </a:lnTo>
                  <a:lnTo>
                    <a:pt x="18041" y="11556"/>
                  </a:lnTo>
                  <a:lnTo>
                    <a:pt x="18126" y="11489"/>
                  </a:lnTo>
                  <a:lnTo>
                    <a:pt x="18210" y="11388"/>
                  </a:lnTo>
                  <a:lnTo>
                    <a:pt x="18292" y="11287"/>
                  </a:lnTo>
                  <a:lnTo>
                    <a:pt x="18372" y="11186"/>
                  </a:lnTo>
                  <a:lnTo>
                    <a:pt x="18450" y="11086"/>
                  </a:lnTo>
                  <a:lnTo>
                    <a:pt x="18527" y="10985"/>
                  </a:lnTo>
                  <a:lnTo>
                    <a:pt x="18603" y="10884"/>
                  </a:lnTo>
                  <a:lnTo>
                    <a:pt x="18676" y="10817"/>
                  </a:lnTo>
                  <a:lnTo>
                    <a:pt x="18749" y="10716"/>
                  </a:lnTo>
                  <a:lnTo>
                    <a:pt x="18819" y="10615"/>
                  </a:lnTo>
                  <a:lnTo>
                    <a:pt x="18888" y="10514"/>
                  </a:lnTo>
                  <a:lnTo>
                    <a:pt x="18956" y="10414"/>
                  </a:lnTo>
                  <a:lnTo>
                    <a:pt x="19022" y="10313"/>
                  </a:lnTo>
                  <a:lnTo>
                    <a:pt x="19087" y="10212"/>
                  </a:lnTo>
                  <a:lnTo>
                    <a:pt x="19150" y="10111"/>
                  </a:lnTo>
                  <a:lnTo>
                    <a:pt x="19212" y="10011"/>
                  </a:lnTo>
                  <a:lnTo>
                    <a:pt x="19272" y="9910"/>
                  </a:lnTo>
                  <a:lnTo>
                    <a:pt x="19331" y="9809"/>
                  </a:lnTo>
                  <a:lnTo>
                    <a:pt x="19389" y="9708"/>
                  </a:lnTo>
                  <a:lnTo>
                    <a:pt x="19446" y="9607"/>
                  </a:lnTo>
                  <a:lnTo>
                    <a:pt x="19501" y="9507"/>
                  </a:lnTo>
                  <a:lnTo>
                    <a:pt x="19555" y="9406"/>
                  </a:lnTo>
                  <a:lnTo>
                    <a:pt x="19607" y="9305"/>
                  </a:lnTo>
                  <a:lnTo>
                    <a:pt x="19658" y="9204"/>
                  </a:lnTo>
                  <a:lnTo>
                    <a:pt x="19709" y="9104"/>
                  </a:lnTo>
                  <a:lnTo>
                    <a:pt x="19758" y="9003"/>
                  </a:lnTo>
                  <a:lnTo>
                    <a:pt x="19852" y="8801"/>
                  </a:lnTo>
                  <a:lnTo>
                    <a:pt x="19897" y="8700"/>
                  </a:lnTo>
                  <a:lnTo>
                    <a:pt x="19942" y="8600"/>
                  </a:lnTo>
                  <a:lnTo>
                    <a:pt x="19985" y="8499"/>
                  </a:lnTo>
                  <a:lnTo>
                    <a:pt x="20027" y="8398"/>
                  </a:lnTo>
                  <a:lnTo>
                    <a:pt x="20068" y="8264"/>
                  </a:lnTo>
                  <a:lnTo>
                    <a:pt x="20148" y="8062"/>
                  </a:lnTo>
                  <a:lnTo>
                    <a:pt x="20186" y="7961"/>
                  </a:lnTo>
                  <a:lnTo>
                    <a:pt x="20223" y="7861"/>
                  </a:lnTo>
                  <a:lnTo>
                    <a:pt x="20259" y="7760"/>
                  </a:lnTo>
                  <a:lnTo>
                    <a:pt x="20294" y="7626"/>
                  </a:lnTo>
                  <a:lnTo>
                    <a:pt x="20329" y="7525"/>
                  </a:lnTo>
                  <a:lnTo>
                    <a:pt x="20395" y="7323"/>
                  </a:lnTo>
                  <a:lnTo>
                    <a:pt x="20427" y="7222"/>
                  </a:lnTo>
                  <a:lnTo>
                    <a:pt x="20458" y="7088"/>
                  </a:lnTo>
                  <a:lnTo>
                    <a:pt x="20488" y="6987"/>
                  </a:lnTo>
                  <a:lnTo>
                    <a:pt x="20517" y="6886"/>
                  </a:lnTo>
                  <a:lnTo>
                    <a:pt x="20546" y="6786"/>
                  </a:lnTo>
                  <a:lnTo>
                    <a:pt x="20574" y="6651"/>
                  </a:lnTo>
                  <a:lnTo>
                    <a:pt x="20601" y="6551"/>
                  </a:lnTo>
                  <a:lnTo>
                    <a:pt x="20628" y="6450"/>
                  </a:lnTo>
                  <a:lnTo>
                    <a:pt x="20654" y="6315"/>
                  </a:lnTo>
                  <a:lnTo>
                    <a:pt x="20679" y="6215"/>
                  </a:lnTo>
                  <a:lnTo>
                    <a:pt x="20704" y="6114"/>
                  </a:lnTo>
                  <a:lnTo>
                    <a:pt x="20728" y="5979"/>
                  </a:lnTo>
                  <a:lnTo>
                    <a:pt x="20751" y="5879"/>
                  </a:lnTo>
                  <a:lnTo>
                    <a:pt x="20774" y="5744"/>
                  </a:lnTo>
                  <a:lnTo>
                    <a:pt x="20796" y="5644"/>
                  </a:lnTo>
                  <a:lnTo>
                    <a:pt x="20818" y="5543"/>
                  </a:lnTo>
                  <a:lnTo>
                    <a:pt x="20840" y="5408"/>
                  </a:lnTo>
                  <a:lnTo>
                    <a:pt x="20860" y="5308"/>
                  </a:lnTo>
                  <a:lnTo>
                    <a:pt x="20881" y="5173"/>
                  </a:lnTo>
                  <a:lnTo>
                    <a:pt x="20901" y="5072"/>
                  </a:lnTo>
                  <a:lnTo>
                    <a:pt x="20920" y="4938"/>
                  </a:lnTo>
                  <a:lnTo>
                    <a:pt x="20940" y="4837"/>
                  </a:lnTo>
                  <a:lnTo>
                    <a:pt x="20958" y="4703"/>
                  </a:lnTo>
                  <a:lnTo>
                    <a:pt x="20977" y="4602"/>
                  </a:lnTo>
                  <a:lnTo>
                    <a:pt x="20995" y="4468"/>
                  </a:lnTo>
                  <a:lnTo>
                    <a:pt x="21013" y="4367"/>
                  </a:lnTo>
                  <a:lnTo>
                    <a:pt x="21030" y="4233"/>
                  </a:lnTo>
                  <a:lnTo>
                    <a:pt x="21048" y="4132"/>
                  </a:lnTo>
                  <a:lnTo>
                    <a:pt x="21065" y="3998"/>
                  </a:lnTo>
                  <a:lnTo>
                    <a:pt x="21082" y="3897"/>
                  </a:lnTo>
                  <a:lnTo>
                    <a:pt x="21098" y="3762"/>
                  </a:lnTo>
                  <a:lnTo>
                    <a:pt x="21115" y="3662"/>
                  </a:lnTo>
                  <a:lnTo>
                    <a:pt x="21131" y="3527"/>
                  </a:lnTo>
                  <a:lnTo>
                    <a:pt x="21147" y="3393"/>
                  </a:lnTo>
                  <a:lnTo>
                    <a:pt x="21163" y="3292"/>
                  </a:lnTo>
                  <a:lnTo>
                    <a:pt x="21179" y="3158"/>
                  </a:lnTo>
                  <a:lnTo>
                    <a:pt x="21211" y="2923"/>
                  </a:lnTo>
                  <a:lnTo>
                    <a:pt x="21322" y="2049"/>
                  </a:lnTo>
                  <a:lnTo>
                    <a:pt x="21354" y="1780"/>
                  </a:lnTo>
                  <a:lnTo>
                    <a:pt x="21388" y="1512"/>
                  </a:lnTo>
                  <a:lnTo>
                    <a:pt x="21404" y="1411"/>
                  </a:lnTo>
                  <a:lnTo>
                    <a:pt x="21422" y="1277"/>
                  </a:lnTo>
                  <a:lnTo>
                    <a:pt x="21439" y="1142"/>
                  </a:lnTo>
                  <a:lnTo>
                    <a:pt x="21457" y="1008"/>
                  </a:lnTo>
                  <a:lnTo>
                    <a:pt x="21474" y="873"/>
                  </a:lnTo>
                  <a:lnTo>
                    <a:pt x="21493" y="739"/>
                  </a:lnTo>
                  <a:lnTo>
                    <a:pt x="21511" y="605"/>
                  </a:lnTo>
                  <a:lnTo>
                    <a:pt x="21530" y="470"/>
                  </a:lnTo>
                  <a:lnTo>
                    <a:pt x="21549" y="336"/>
                  </a:lnTo>
                  <a:lnTo>
                    <a:pt x="21569" y="202"/>
                  </a:lnTo>
                  <a:lnTo>
                    <a:pt x="21589" y="67"/>
                  </a:lnTo>
                  <a:lnTo>
                    <a:pt x="21600" y="0"/>
                  </a:lnTo>
                  <a:close/>
                </a:path>
              </a:pathLst>
            </a:custGeom>
            <a:solidFill>
              <a:srgbClr val="ECEBEB"/>
            </a:solidFill>
            <a:ln w="12700" cap="flat">
              <a:noFill/>
              <a:miter lim="400000"/>
            </a:ln>
            <a:effectLst/>
          </p:spPr>
          <p:txBody>
            <a:bodyPr wrap="square" lIns="22859" tIns="22859" rIns="22859" bIns="22859" numCol="1" anchor="t">
              <a:noAutofit/>
            </a:bodyPr>
            <a:lstStyle/>
            <a:p>
              <a:pPr defTabSz="457200">
                <a:defRPr sz="1000" b="0">
                  <a:latin typeface="Calibri"/>
                  <a:ea typeface="Calibri"/>
                  <a:cs typeface="Calibri"/>
                  <a:sym typeface="Calibri"/>
                </a:defRPr>
              </a:pPr>
              <a:endParaRPr sz="500"/>
            </a:p>
          </p:txBody>
        </p:sp>
        <p:sp>
          <p:nvSpPr>
            <p:cNvPr id="121" name="Kształt"/>
            <p:cNvSpPr/>
            <p:nvPr/>
          </p:nvSpPr>
          <p:spPr>
            <a:xfrm>
              <a:off x="2296154" y="6728"/>
              <a:ext cx="7949650" cy="1370923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366" y="0"/>
                  </a:lnTo>
                  <a:lnTo>
                    <a:pt x="19836" y="5048"/>
                  </a:lnTo>
                  <a:lnTo>
                    <a:pt x="19736" y="5194"/>
                  </a:lnTo>
                  <a:lnTo>
                    <a:pt x="19635" y="5364"/>
                  </a:lnTo>
                  <a:lnTo>
                    <a:pt x="19531" y="5509"/>
                  </a:lnTo>
                  <a:lnTo>
                    <a:pt x="19426" y="5655"/>
                  </a:lnTo>
                  <a:lnTo>
                    <a:pt x="19320" y="5800"/>
                  </a:lnTo>
                  <a:lnTo>
                    <a:pt x="19211" y="5946"/>
                  </a:lnTo>
                  <a:lnTo>
                    <a:pt x="19101" y="6092"/>
                  </a:lnTo>
                  <a:lnTo>
                    <a:pt x="18990" y="6237"/>
                  </a:lnTo>
                  <a:lnTo>
                    <a:pt x="18877" y="6383"/>
                  </a:lnTo>
                  <a:lnTo>
                    <a:pt x="18763" y="6504"/>
                  </a:lnTo>
                  <a:lnTo>
                    <a:pt x="18647" y="6650"/>
                  </a:lnTo>
                  <a:lnTo>
                    <a:pt x="18529" y="6771"/>
                  </a:lnTo>
                  <a:lnTo>
                    <a:pt x="18411" y="6917"/>
                  </a:lnTo>
                  <a:lnTo>
                    <a:pt x="18290" y="7038"/>
                  </a:lnTo>
                  <a:lnTo>
                    <a:pt x="18169" y="7160"/>
                  </a:lnTo>
                  <a:lnTo>
                    <a:pt x="18046" y="7281"/>
                  </a:lnTo>
                  <a:lnTo>
                    <a:pt x="17922" y="7402"/>
                  </a:lnTo>
                  <a:lnTo>
                    <a:pt x="17796" y="7524"/>
                  </a:lnTo>
                  <a:lnTo>
                    <a:pt x="17670" y="7645"/>
                  </a:lnTo>
                  <a:lnTo>
                    <a:pt x="17542" y="7742"/>
                  </a:lnTo>
                  <a:lnTo>
                    <a:pt x="17412" y="7863"/>
                  </a:lnTo>
                  <a:lnTo>
                    <a:pt x="17282" y="7985"/>
                  </a:lnTo>
                  <a:lnTo>
                    <a:pt x="17151" y="8082"/>
                  </a:lnTo>
                  <a:lnTo>
                    <a:pt x="17018" y="8179"/>
                  </a:lnTo>
                  <a:lnTo>
                    <a:pt x="16884" y="8300"/>
                  </a:lnTo>
                  <a:lnTo>
                    <a:pt x="16614" y="8494"/>
                  </a:lnTo>
                  <a:lnTo>
                    <a:pt x="16339" y="8689"/>
                  </a:lnTo>
                  <a:lnTo>
                    <a:pt x="16061" y="8883"/>
                  </a:lnTo>
                  <a:lnTo>
                    <a:pt x="15779" y="9077"/>
                  </a:lnTo>
                  <a:lnTo>
                    <a:pt x="15636" y="9150"/>
                  </a:lnTo>
                  <a:lnTo>
                    <a:pt x="15493" y="9247"/>
                  </a:lnTo>
                  <a:lnTo>
                    <a:pt x="15349" y="9320"/>
                  </a:lnTo>
                  <a:lnTo>
                    <a:pt x="15204" y="9417"/>
                  </a:lnTo>
                  <a:lnTo>
                    <a:pt x="15059" y="9489"/>
                  </a:lnTo>
                  <a:lnTo>
                    <a:pt x="14913" y="9587"/>
                  </a:lnTo>
                  <a:lnTo>
                    <a:pt x="14470" y="9805"/>
                  </a:lnTo>
                  <a:lnTo>
                    <a:pt x="14322" y="9902"/>
                  </a:lnTo>
                  <a:lnTo>
                    <a:pt x="13721" y="10193"/>
                  </a:lnTo>
                  <a:lnTo>
                    <a:pt x="13570" y="10242"/>
                  </a:lnTo>
                  <a:lnTo>
                    <a:pt x="12960" y="10533"/>
                  </a:lnTo>
                  <a:lnTo>
                    <a:pt x="12807" y="10582"/>
                  </a:lnTo>
                  <a:lnTo>
                    <a:pt x="12500" y="10727"/>
                  </a:lnTo>
                  <a:lnTo>
                    <a:pt x="12345" y="10776"/>
                  </a:lnTo>
                  <a:lnTo>
                    <a:pt x="12191" y="10849"/>
                  </a:lnTo>
                  <a:lnTo>
                    <a:pt x="12036" y="10897"/>
                  </a:lnTo>
                  <a:lnTo>
                    <a:pt x="11882" y="10970"/>
                  </a:lnTo>
                  <a:lnTo>
                    <a:pt x="11727" y="11018"/>
                  </a:lnTo>
                  <a:lnTo>
                    <a:pt x="11572" y="11091"/>
                  </a:lnTo>
                  <a:lnTo>
                    <a:pt x="11262" y="11188"/>
                  </a:lnTo>
                  <a:lnTo>
                    <a:pt x="11107" y="11261"/>
                  </a:lnTo>
                  <a:lnTo>
                    <a:pt x="10796" y="11358"/>
                  </a:lnTo>
                  <a:lnTo>
                    <a:pt x="10641" y="11431"/>
                  </a:lnTo>
                  <a:lnTo>
                    <a:pt x="10022" y="11625"/>
                  </a:lnTo>
                  <a:lnTo>
                    <a:pt x="9867" y="11698"/>
                  </a:lnTo>
                  <a:lnTo>
                    <a:pt x="9252" y="11892"/>
                  </a:lnTo>
                  <a:lnTo>
                    <a:pt x="8793" y="12062"/>
                  </a:lnTo>
                  <a:lnTo>
                    <a:pt x="7888" y="12353"/>
                  </a:lnTo>
                  <a:lnTo>
                    <a:pt x="7739" y="12426"/>
                  </a:lnTo>
                  <a:lnTo>
                    <a:pt x="7003" y="12669"/>
                  </a:lnTo>
                  <a:lnTo>
                    <a:pt x="6858" y="12742"/>
                  </a:lnTo>
                  <a:lnTo>
                    <a:pt x="6427" y="12887"/>
                  </a:lnTo>
                  <a:lnTo>
                    <a:pt x="6285" y="12960"/>
                  </a:lnTo>
                  <a:lnTo>
                    <a:pt x="5865" y="13106"/>
                  </a:lnTo>
                  <a:lnTo>
                    <a:pt x="5726" y="13178"/>
                  </a:lnTo>
                  <a:lnTo>
                    <a:pt x="5589" y="13227"/>
                  </a:lnTo>
                  <a:lnTo>
                    <a:pt x="5453" y="13300"/>
                  </a:lnTo>
                  <a:lnTo>
                    <a:pt x="5183" y="13397"/>
                  </a:lnTo>
                  <a:lnTo>
                    <a:pt x="5050" y="13470"/>
                  </a:lnTo>
                  <a:lnTo>
                    <a:pt x="4918" y="13518"/>
                  </a:lnTo>
                  <a:lnTo>
                    <a:pt x="4657" y="13664"/>
                  </a:lnTo>
                  <a:lnTo>
                    <a:pt x="4528" y="13712"/>
                  </a:lnTo>
                  <a:lnTo>
                    <a:pt x="4401" y="13785"/>
                  </a:lnTo>
                  <a:lnTo>
                    <a:pt x="4274" y="13834"/>
                  </a:lnTo>
                  <a:lnTo>
                    <a:pt x="4150" y="13907"/>
                  </a:lnTo>
                  <a:lnTo>
                    <a:pt x="4026" y="13979"/>
                  </a:lnTo>
                  <a:lnTo>
                    <a:pt x="3904" y="14052"/>
                  </a:lnTo>
                  <a:lnTo>
                    <a:pt x="3783" y="14125"/>
                  </a:lnTo>
                  <a:lnTo>
                    <a:pt x="3663" y="14198"/>
                  </a:lnTo>
                  <a:lnTo>
                    <a:pt x="3545" y="14246"/>
                  </a:lnTo>
                  <a:lnTo>
                    <a:pt x="3428" y="14319"/>
                  </a:lnTo>
                  <a:lnTo>
                    <a:pt x="3313" y="14416"/>
                  </a:lnTo>
                  <a:lnTo>
                    <a:pt x="3199" y="14489"/>
                  </a:lnTo>
                  <a:lnTo>
                    <a:pt x="3087" y="14562"/>
                  </a:lnTo>
                  <a:lnTo>
                    <a:pt x="2976" y="14635"/>
                  </a:lnTo>
                  <a:lnTo>
                    <a:pt x="2867" y="14707"/>
                  </a:lnTo>
                  <a:lnTo>
                    <a:pt x="2759" y="14804"/>
                  </a:lnTo>
                  <a:lnTo>
                    <a:pt x="2653" y="14877"/>
                  </a:lnTo>
                  <a:lnTo>
                    <a:pt x="2549" y="14950"/>
                  </a:lnTo>
                  <a:lnTo>
                    <a:pt x="2446" y="15047"/>
                  </a:lnTo>
                  <a:lnTo>
                    <a:pt x="2345" y="15120"/>
                  </a:lnTo>
                  <a:lnTo>
                    <a:pt x="2246" y="15217"/>
                  </a:lnTo>
                  <a:lnTo>
                    <a:pt x="2149" y="15314"/>
                  </a:lnTo>
                  <a:lnTo>
                    <a:pt x="2053" y="15387"/>
                  </a:lnTo>
                  <a:lnTo>
                    <a:pt x="1959" y="15484"/>
                  </a:lnTo>
                  <a:lnTo>
                    <a:pt x="1867" y="15581"/>
                  </a:lnTo>
                  <a:lnTo>
                    <a:pt x="1777" y="15678"/>
                  </a:lnTo>
                  <a:lnTo>
                    <a:pt x="1689" y="15775"/>
                  </a:lnTo>
                  <a:lnTo>
                    <a:pt x="1602" y="15872"/>
                  </a:lnTo>
                  <a:lnTo>
                    <a:pt x="1518" y="15969"/>
                  </a:lnTo>
                  <a:lnTo>
                    <a:pt x="1436" y="16067"/>
                  </a:lnTo>
                  <a:lnTo>
                    <a:pt x="1355" y="16188"/>
                  </a:lnTo>
                  <a:lnTo>
                    <a:pt x="1277" y="16285"/>
                  </a:lnTo>
                  <a:lnTo>
                    <a:pt x="1200" y="16406"/>
                  </a:lnTo>
                  <a:lnTo>
                    <a:pt x="1126" y="16503"/>
                  </a:lnTo>
                  <a:lnTo>
                    <a:pt x="1054" y="16625"/>
                  </a:lnTo>
                  <a:lnTo>
                    <a:pt x="984" y="16722"/>
                  </a:lnTo>
                  <a:lnTo>
                    <a:pt x="916" y="16843"/>
                  </a:lnTo>
                  <a:lnTo>
                    <a:pt x="850" y="16964"/>
                  </a:lnTo>
                  <a:lnTo>
                    <a:pt x="787" y="17086"/>
                  </a:lnTo>
                  <a:lnTo>
                    <a:pt x="726" y="17207"/>
                  </a:lnTo>
                  <a:lnTo>
                    <a:pt x="667" y="17329"/>
                  </a:lnTo>
                  <a:lnTo>
                    <a:pt x="610" y="17474"/>
                  </a:lnTo>
                  <a:lnTo>
                    <a:pt x="556" y="17596"/>
                  </a:lnTo>
                  <a:lnTo>
                    <a:pt x="504" y="17717"/>
                  </a:lnTo>
                  <a:lnTo>
                    <a:pt x="454" y="17862"/>
                  </a:lnTo>
                  <a:lnTo>
                    <a:pt x="407" y="17984"/>
                  </a:lnTo>
                  <a:lnTo>
                    <a:pt x="362" y="18129"/>
                  </a:lnTo>
                  <a:lnTo>
                    <a:pt x="320" y="18275"/>
                  </a:lnTo>
                  <a:lnTo>
                    <a:pt x="280" y="18421"/>
                  </a:lnTo>
                  <a:lnTo>
                    <a:pt x="243" y="18566"/>
                  </a:lnTo>
                  <a:lnTo>
                    <a:pt x="208" y="18712"/>
                  </a:lnTo>
                  <a:lnTo>
                    <a:pt x="176" y="18858"/>
                  </a:lnTo>
                  <a:lnTo>
                    <a:pt x="147" y="19003"/>
                  </a:lnTo>
                  <a:lnTo>
                    <a:pt x="120" y="19173"/>
                  </a:lnTo>
                  <a:lnTo>
                    <a:pt x="95" y="19319"/>
                  </a:lnTo>
                  <a:lnTo>
                    <a:pt x="74" y="19489"/>
                  </a:lnTo>
                  <a:lnTo>
                    <a:pt x="55" y="19658"/>
                  </a:lnTo>
                  <a:lnTo>
                    <a:pt x="39" y="19828"/>
                  </a:lnTo>
                  <a:lnTo>
                    <a:pt x="25" y="19998"/>
                  </a:lnTo>
                  <a:lnTo>
                    <a:pt x="15" y="20168"/>
                  </a:lnTo>
                  <a:lnTo>
                    <a:pt x="7" y="20338"/>
                  </a:lnTo>
                  <a:lnTo>
                    <a:pt x="2" y="20508"/>
                  </a:lnTo>
                  <a:lnTo>
                    <a:pt x="0" y="20702"/>
                  </a:lnTo>
                  <a:lnTo>
                    <a:pt x="1" y="20872"/>
                  </a:lnTo>
                  <a:lnTo>
                    <a:pt x="5" y="21066"/>
                  </a:lnTo>
                  <a:lnTo>
                    <a:pt x="11" y="21260"/>
                  </a:lnTo>
                  <a:lnTo>
                    <a:pt x="21" y="21454"/>
                  </a:lnTo>
                  <a:lnTo>
                    <a:pt x="32" y="21600"/>
                  </a:lnTo>
                  <a:lnTo>
                    <a:pt x="11591" y="21600"/>
                  </a:lnTo>
                  <a:lnTo>
                    <a:pt x="11650" y="21576"/>
                  </a:lnTo>
                  <a:lnTo>
                    <a:pt x="11790" y="21527"/>
                  </a:lnTo>
                  <a:lnTo>
                    <a:pt x="11929" y="21454"/>
                  </a:lnTo>
                  <a:lnTo>
                    <a:pt x="12065" y="21382"/>
                  </a:lnTo>
                  <a:lnTo>
                    <a:pt x="12200" y="21309"/>
                  </a:lnTo>
                  <a:lnTo>
                    <a:pt x="12333" y="21236"/>
                  </a:lnTo>
                  <a:lnTo>
                    <a:pt x="12464" y="21187"/>
                  </a:lnTo>
                  <a:lnTo>
                    <a:pt x="12593" y="21115"/>
                  </a:lnTo>
                  <a:lnTo>
                    <a:pt x="12720" y="21042"/>
                  </a:lnTo>
                  <a:lnTo>
                    <a:pt x="12846" y="20969"/>
                  </a:lnTo>
                  <a:lnTo>
                    <a:pt x="12969" y="20896"/>
                  </a:lnTo>
                  <a:lnTo>
                    <a:pt x="13091" y="20848"/>
                  </a:lnTo>
                  <a:lnTo>
                    <a:pt x="13211" y="20775"/>
                  </a:lnTo>
                  <a:lnTo>
                    <a:pt x="13329" y="20702"/>
                  </a:lnTo>
                  <a:lnTo>
                    <a:pt x="13446" y="20629"/>
                  </a:lnTo>
                  <a:lnTo>
                    <a:pt x="13561" y="20556"/>
                  </a:lnTo>
                  <a:lnTo>
                    <a:pt x="13674" y="20484"/>
                  </a:lnTo>
                  <a:lnTo>
                    <a:pt x="13785" y="20411"/>
                  </a:lnTo>
                  <a:lnTo>
                    <a:pt x="13895" y="20338"/>
                  </a:lnTo>
                  <a:lnTo>
                    <a:pt x="14002" y="20289"/>
                  </a:lnTo>
                  <a:lnTo>
                    <a:pt x="14109" y="20217"/>
                  </a:lnTo>
                  <a:lnTo>
                    <a:pt x="14213" y="20144"/>
                  </a:lnTo>
                  <a:lnTo>
                    <a:pt x="14316" y="20071"/>
                  </a:lnTo>
                  <a:lnTo>
                    <a:pt x="14418" y="19998"/>
                  </a:lnTo>
                  <a:lnTo>
                    <a:pt x="14518" y="19925"/>
                  </a:lnTo>
                  <a:lnTo>
                    <a:pt x="14616" y="19853"/>
                  </a:lnTo>
                  <a:lnTo>
                    <a:pt x="14712" y="19780"/>
                  </a:lnTo>
                  <a:lnTo>
                    <a:pt x="14807" y="19707"/>
                  </a:lnTo>
                  <a:lnTo>
                    <a:pt x="14901" y="19634"/>
                  </a:lnTo>
                  <a:lnTo>
                    <a:pt x="14993" y="19561"/>
                  </a:lnTo>
                  <a:lnTo>
                    <a:pt x="15083" y="19489"/>
                  </a:lnTo>
                  <a:lnTo>
                    <a:pt x="15172" y="19416"/>
                  </a:lnTo>
                  <a:lnTo>
                    <a:pt x="15260" y="19343"/>
                  </a:lnTo>
                  <a:lnTo>
                    <a:pt x="15346" y="19270"/>
                  </a:lnTo>
                  <a:lnTo>
                    <a:pt x="15430" y="19197"/>
                  </a:lnTo>
                  <a:lnTo>
                    <a:pt x="15513" y="19124"/>
                  </a:lnTo>
                  <a:lnTo>
                    <a:pt x="15595" y="19052"/>
                  </a:lnTo>
                  <a:lnTo>
                    <a:pt x="15675" y="18979"/>
                  </a:lnTo>
                  <a:lnTo>
                    <a:pt x="15754" y="18906"/>
                  </a:lnTo>
                  <a:lnTo>
                    <a:pt x="15832" y="18809"/>
                  </a:lnTo>
                  <a:lnTo>
                    <a:pt x="15908" y="18736"/>
                  </a:lnTo>
                  <a:lnTo>
                    <a:pt x="15982" y="18663"/>
                  </a:lnTo>
                  <a:lnTo>
                    <a:pt x="16056" y="18591"/>
                  </a:lnTo>
                  <a:lnTo>
                    <a:pt x="16128" y="18518"/>
                  </a:lnTo>
                  <a:lnTo>
                    <a:pt x="16199" y="18445"/>
                  </a:lnTo>
                  <a:lnTo>
                    <a:pt x="16268" y="18372"/>
                  </a:lnTo>
                  <a:lnTo>
                    <a:pt x="16336" y="18275"/>
                  </a:lnTo>
                  <a:lnTo>
                    <a:pt x="16403" y="18202"/>
                  </a:lnTo>
                  <a:lnTo>
                    <a:pt x="16469" y="18129"/>
                  </a:lnTo>
                  <a:lnTo>
                    <a:pt x="16533" y="18057"/>
                  </a:lnTo>
                  <a:lnTo>
                    <a:pt x="16597" y="17984"/>
                  </a:lnTo>
                  <a:lnTo>
                    <a:pt x="16659" y="17887"/>
                  </a:lnTo>
                  <a:lnTo>
                    <a:pt x="16779" y="17741"/>
                  </a:lnTo>
                  <a:lnTo>
                    <a:pt x="16837" y="17668"/>
                  </a:lnTo>
                  <a:lnTo>
                    <a:pt x="16895" y="17571"/>
                  </a:lnTo>
                  <a:lnTo>
                    <a:pt x="16951" y="17498"/>
                  </a:lnTo>
                  <a:lnTo>
                    <a:pt x="17006" y="17426"/>
                  </a:lnTo>
                  <a:lnTo>
                    <a:pt x="17060" y="17353"/>
                  </a:lnTo>
                  <a:lnTo>
                    <a:pt x="17113" y="17256"/>
                  </a:lnTo>
                  <a:lnTo>
                    <a:pt x="17165" y="17183"/>
                  </a:lnTo>
                  <a:lnTo>
                    <a:pt x="17216" y="17110"/>
                  </a:lnTo>
                  <a:lnTo>
                    <a:pt x="17265" y="17013"/>
                  </a:lnTo>
                  <a:lnTo>
                    <a:pt x="17314" y="16940"/>
                  </a:lnTo>
                  <a:lnTo>
                    <a:pt x="17362" y="16867"/>
                  </a:lnTo>
                  <a:lnTo>
                    <a:pt x="17408" y="16770"/>
                  </a:lnTo>
                  <a:lnTo>
                    <a:pt x="17454" y="16698"/>
                  </a:lnTo>
                  <a:lnTo>
                    <a:pt x="17499" y="16625"/>
                  </a:lnTo>
                  <a:lnTo>
                    <a:pt x="17542" y="16528"/>
                  </a:lnTo>
                  <a:lnTo>
                    <a:pt x="17585" y="16455"/>
                  </a:lnTo>
                  <a:lnTo>
                    <a:pt x="17627" y="16358"/>
                  </a:lnTo>
                  <a:lnTo>
                    <a:pt x="17668" y="16285"/>
                  </a:lnTo>
                  <a:lnTo>
                    <a:pt x="17708" y="16188"/>
                  </a:lnTo>
                  <a:lnTo>
                    <a:pt x="17748" y="16115"/>
                  </a:lnTo>
                  <a:lnTo>
                    <a:pt x="17786" y="16042"/>
                  </a:lnTo>
                  <a:lnTo>
                    <a:pt x="17823" y="15945"/>
                  </a:lnTo>
                  <a:lnTo>
                    <a:pt x="17860" y="15872"/>
                  </a:lnTo>
                  <a:lnTo>
                    <a:pt x="17896" y="15775"/>
                  </a:lnTo>
                  <a:lnTo>
                    <a:pt x="17931" y="15702"/>
                  </a:lnTo>
                  <a:lnTo>
                    <a:pt x="17965" y="15605"/>
                  </a:lnTo>
                  <a:lnTo>
                    <a:pt x="17999" y="15533"/>
                  </a:lnTo>
                  <a:lnTo>
                    <a:pt x="18031" y="15436"/>
                  </a:lnTo>
                  <a:lnTo>
                    <a:pt x="18063" y="15338"/>
                  </a:lnTo>
                  <a:lnTo>
                    <a:pt x="18094" y="15266"/>
                  </a:lnTo>
                  <a:lnTo>
                    <a:pt x="18125" y="15169"/>
                  </a:lnTo>
                  <a:lnTo>
                    <a:pt x="18155" y="15096"/>
                  </a:lnTo>
                  <a:lnTo>
                    <a:pt x="18184" y="14999"/>
                  </a:lnTo>
                  <a:lnTo>
                    <a:pt x="18212" y="14902"/>
                  </a:lnTo>
                  <a:lnTo>
                    <a:pt x="18240" y="14829"/>
                  </a:lnTo>
                  <a:lnTo>
                    <a:pt x="18267" y="14732"/>
                  </a:lnTo>
                  <a:lnTo>
                    <a:pt x="18294" y="14659"/>
                  </a:lnTo>
                  <a:lnTo>
                    <a:pt x="18320" y="14562"/>
                  </a:lnTo>
                  <a:lnTo>
                    <a:pt x="18345" y="14465"/>
                  </a:lnTo>
                  <a:lnTo>
                    <a:pt x="18370" y="14392"/>
                  </a:lnTo>
                  <a:lnTo>
                    <a:pt x="18394" y="14295"/>
                  </a:lnTo>
                  <a:lnTo>
                    <a:pt x="18440" y="14101"/>
                  </a:lnTo>
                  <a:lnTo>
                    <a:pt x="18463" y="14028"/>
                  </a:lnTo>
                  <a:lnTo>
                    <a:pt x="18485" y="13931"/>
                  </a:lnTo>
                  <a:lnTo>
                    <a:pt x="18527" y="13737"/>
                  </a:lnTo>
                  <a:lnTo>
                    <a:pt x="18548" y="13664"/>
                  </a:lnTo>
                  <a:lnTo>
                    <a:pt x="18588" y="13470"/>
                  </a:lnTo>
                  <a:lnTo>
                    <a:pt x="18626" y="13276"/>
                  </a:lnTo>
                  <a:lnTo>
                    <a:pt x="18644" y="13178"/>
                  </a:lnTo>
                  <a:lnTo>
                    <a:pt x="18662" y="13106"/>
                  </a:lnTo>
                  <a:lnTo>
                    <a:pt x="18680" y="13009"/>
                  </a:lnTo>
                  <a:lnTo>
                    <a:pt x="18697" y="12911"/>
                  </a:lnTo>
                  <a:lnTo>
                    <a:pt x="18731" y="12717"/>
                  </a:lnTo>
                  <a:lnTo>
                    <a:pt x="18795" y="12329"/>
                  </a:lnTo>
                  <a:lnTo>
                    <a:pt x="18855" y="11941"/>
                  </a:lnTo>
                  <a:lnTo>
                    <a:pt x="18869" y="11844"/>
                  </a:lnTo>
                  <a:lnTo>
                    <a:pt x="18884" y="11747"/>
                  </a:lnTo>
                  <a:lnTo>
                    <a:pt x="18898" y="11649"/>
                  </a:lnTo>
                  <a:lnTo>
                    <a:pt x="18926" y="11455"/>
                  </a:lnTo>
                  <a:lnTo>
                    <a:pt x="18939" y="11358"/>
                  </a:lnTo>
                  <a:lnTo>
                    <a:pt x="18967" y="11164"/>
                  </a:lnTo>
                  <a:lnTo>
                    <a:pt x="18980" y="11067"/>
                  </a:lnTo>
                  <a:lnTo>
                    <a:pt x="19007" y="10849"/>
                  </a:lnTo>
                  <a:lnTo>
                    <a:pt x="19034" y="10654"/>
                  </a:lnTo>
                  <a:lnTo>
                    <a:pt x="19115" y="10023"/>
                  </a:lnTo>
                  <a:lnTo>
                    <a:pt x="19157" y="9732"/>
                  </a:lnTo>
                  <a:lnTo>
                    <a:pt x="19171" y="9611"/>
                  </a:lnTo>
                  <a:lnTo>
                    <a:pt x="19199" y="9417"/>
                  </a:lnTo>
                  <a:lnTo>
                    <a:pt x="19214" y="9295"/>
                  </a:lnTo>
                  <a:lnTo>
                    <a:pt x="19229" y="9198"/>
                  </a:lnTo>
                  <a:lnTo>
                    <a:pt x="19244" y="9077"/>
                  </a:lnTo>
                  <a:lnTo>
                    <a:pt x="19259" y="8980"/>
                  </a:lnTo>
                  <a:lnTo>
                    <a:pt x="19275" y="8858"/>
                  </a:lnTo>
                  <a:lnTo>
                    <a:pt x="19307" y="8664"/>
                  </a:lnTo>
                  <a:lnTo>
                    <a:pt x="19323" y="8543"/>
                  </a:lnTo>
                  <a:lnTo>
                    <a:pt x="19340" y="8446"/>
                  </a:lnTo>
                  <a:lnTo>
                    <a:pt x="19357" y="8324"/>
                  </a:lnTo>
                  <a:lnTo>
                    <a:pt x="19374" y="8227"/>
                  </a:lnTo>
                  <a:lnTo>
                    <a:pt x="19391" y="8106"/>
                  </a:lnTo>
                  <a:lnTo>
                    <a:pt x="19409" y="8009"/>
                  </a:lnTo>
                  <a:lnTo>
                    <a:pt x="19428" y="7888"/>
                  </a:lnTo>
                  <a:lnTo>
                    <a:pt x="19447" y="7766"/>
                  </a:lnTo>
                  <a:lnTo>
                    <a:pt x="19466" y="7669"/>
                  </a:lnTo>
                  <a:lnTo>
                    <a:pt x="19485" y="7548"/>
                  </a:lnTo>
                  <a:lnTo>
                    <a:pt x="19505" y="7451"/>
                  </a:lnTo>
                  <a:lnTo>
                    <a:pt x="19526" y="7329"/>
                  </a:lnTo>
                  <a:lnTo>
                    <a:pt x="19547" y="7208"/>
                  </a:lnTo>
                  <a:lnTo>
                    <a:pt x="19568" y="7111"/>
                  </a:lnTo>
                  <a:lnTo>
                    <a:pt x="19590" y="6990"/>
                  </a:lnTo>
                  <a:lnTo>
                    <a:pt x="19613" y="6868"/>
                  </a:lnTo>
                  <a:lnTo>
                    <a:pt x="19635" y="6771"/>
                  </a:lnTo>
                  <a:lnTo>
                    <a:pt x="19683" y="6529"/>
                  </a:lnTo>
                  <a:lnTo>
                    <a:pt x="19708" y="6407"/>
                  </a:lnTo>
                  <a:lnTo>
                    <a:pt x="19733" y="6310"/>
                  </a:lnTo>
                  <a:lnTo>
                    <a:pt x="19759" y="6189"/>
                  </a:lnTo>
                  <a:lnTo>
                    <a:pt x="19785" y="6067"/>
                  </a:lnTo>
                  <a:lnTo>
                    <a:pt x="19812" y="5946"/>
                  </a:lnTo>
                  <a:lnTo>
                    <a:pt x="19840" y="5825"/>
                  </a:lnTo>
                  <a:lnTo>
                    <a:pt x="19868" y="5703"/>
                  </a:lnTo>
                  <a:lnTo>
                    <a:pt x="21600" y="0"/>
                  </a:lnTo>
                  <a:close/>
                </a:path>
              </a:pathLst>
            </a:custGeom>
            <a:solidFill>
              <a:srgbClr val="ECEBEB"/>
            </a:solidFill>
            <a:ln w="12700" cap="flat">
              <a:noFill/>
              <a:miter lim="400000"/>
            </a:ln>
            <a:effectLst/>
          </p:spPr>
          <p:txBody>
            <a:bodyPr wrap="square" lIns="22859" tIns="22859" rIns="22859" bIns="22859" numCol="1" anchor="t">
              <a:noAutofit/>
            </a:bodyPr>
            <a:lstStyle/>
            <a:p>
              <a:pPr defTabSz="457200">
                <a:defRPr sz="1000" b="0">
                  <a:latin typeface="Calibri"/>
                  <a:ea typeface="Calibri"/>
                  <a:cs typeface="Calibri"/>
                  <a:sym typeface="Calibri"/>
                </a:defRPr>
              </a:pPr>
              <a:endParaRPr sz="500"/>
            </a:p>
          </p:txBody>
        </p:sp>
        <p:sp>
          <p:nvSpPr>
            <p:cNvPr id="122" name="Kształt"/>
            <p:cNvSpPr/>
            <p:nvPr/>
          </p:nvSpPr>
          <p:spPr>
            <a:xfrm>
              <a:off x="9662804" y="6140084"/>
              <a:ext cx="3204190" cy="757587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980" y="11089"/>
                  </a:lnTo>
                  <a:lnTo>
                    <a:pt x="16692" y="11419"/>
                  </a:lnTo>
                  <a:lnTo>
                    <a:pt x="16400" y="11744"/>
                  </a:lnTo>
                  <a:lnTo>
                    <a:pt x="16103" y="12063"/>
                  </a:lnTo>
                  <a:lnTo>
                    <a:pt x="15801" y="12376"/>
                  </a:lnTo>
                  <a:lnTo>
                    <a:pt x="15495" y="12685"/>
                  </a:lnTo>
                  <a:lnTo>
                    <a:pt x="15184" y="12988"/>
                  </a:lnTo>
                  <a:lnTo>
                    <a:pt x="14868" y="13287"/>
                  </a:lnTo>
                  <a:lnTo>
                    <a:pt x="14548" y="13580"/>
                  </a:lnTo>
                  <a:lnTo>
                    <a:pt x="14224" y="13868"/>
                  </a:lnTo>
                  <a:lnTo>
                    <a:pt x="13895" y="14151"/>
                  </a:lnTo>
                  <a:lnTo>
                    <a:pt x="13563" y="14430"/>
                  </a:lnTo>
                  <a:lnTo>
                    <a:pt x="13226" y="14703"/>
                  </a:lnTo>
                  <a:lnTo>
                    <a:pt x="12885" y="14972"/>
                  </a:lnTo>
                  <a:lnTo>
                    <a:pt x="12540" y="15236"/>
                  </a:lnTo>
                  <a:lnTo>
                    <a:pt x="12191" y="15496"/>
                  </a:lnTo>
                  <a:lnTo>
                    <a:pt x="11838" y="15751"/>
                  </a:lnTo>
                  <a:lnTo>
                    <a:pt x="11482" y="16002"/>
                  </a:lnTo>
                  <a:lnTo>
                    <a:pt x="11122" y="16248"/>
                  </a:lnTo>
                  <a:lnTo>
                    <a:pt x="10758" y="16490"/>
                  </a:lnTo>
                  <a:lnTo>
                    <a:pt x="10391" y="16728"/>
                  </a:lnTo>
                  <a:lnTo>
                    <a:pt x="10020" y="16962"/>
                  </a:lnTo>
                  <a:lnTo>
                    <a:pt x="9646" y="17191"/>
                  </a:lnTo>
                  <a:lnTo>
                    <a:pt x="9269" y="17417"/>
                  </a:lnTo>
                  <a:lnTo>
                    <a:pt x="8889" y="17638"/>
                  </a:lnTo>
                  <a:lnTo>
                    <a:pt x="8505" y="17856"/>
                  </a:lnTo>
                  <a:lnTo>
                    <a:pt x="8119" y="18070"/>
                  </a:lnTo>
                  <a:lnTo>
                    <a:pt x="7729" y="18280"/>
                  </a:lnTo>
                  <a:lnTo>
                    <a:pt x="7337" y="18486"/>
                  </a:lnTo>
                  <a:lnTo>
                    <a:pt x="6942" y="18689"/>
                  </a:lnTo>
                  <a:lnTo>
                    <a:pt x="6544" y="18888"/>
                  </a:lnTo>
                  <a:lnTo>
                    <a:pt x="6143" y="19084"/>
                  </a:lnTo>
                  <a:lnTo>
                    <a:pt x="5740" y="19276"/>
                  </a:lnTo>
                  <a:lnTo>
                    <a:pt x="5334" y="19465"/>
                  </a:lnTo>
                  <a:lnTo>
                    <a:pt x="4926" y="19651"/>
                  </a:lnTo>
                  <a:lnTo>
                    <a:pt x="4516" y="19833"/>
                  </a:lnTo>
                  <a:lnTo>
                    <a:pt x="4103" y="20012"/>
                  </a:lnTo>
                  <a:lnTo>
                    <a:pt x="3688" y="20188"/>
                  </a:lnTo>
                  <a:lnTo>
                    <a:pt x="3271" y="20361"/>
                  </a:lnTo>
                  <a:lnTo>
                    <a:pt x="2852" y="20532"/>
                  </a:lnTo>
                  <a:lnTo>
                    <a:pt x="2431" y="20699"/>
                  </a:lnTo>
                  <a:lnTo>
                    <a:pt x="2008" y="20863"/>
                  </a:lnTo>
                  <a:lnTo>
                    <a:pt x="1584" y="21025"/>
                  </a:lnTo>
                  <a:lnTo>
                    <a:pt x="1157" y="21184"/>
                  </a:lnTo>
                  <a:lnTo>
                    <a:pt x="730" y="21341"/>
                  </a:lnTo>
                  <a:lnTo>
                    <a:pt x="300" y="21495"/>
                  </a:lnTo>
                  <a:lnTo>
                    <a:pt x="0" y="21600"/>
                  </a:lnTo>
                  <a:lnTo>
                    <a:pt x="14940" y="21600"/>
                  </a:lnTo>
                  <a:lnTo>
                    <a:pt x="14996" y="21289"/>
                  </a:lnTo>
                  <a:lnTo>
                    <a:pt x="15038" y="21060"/>
                  </a:lnTo>
                  <a:lnTo>
                    <a:pt x="15080" y="20830"/>
                  </a:lnTo>
                  <a:lnTo>
                    <a:pt x="15122" y="20599"/>
                  </a:lnTo>
                  <a:lnTo>
                    <a:pt x="15165" y="20368"/>
                  </a:lnTo>
                  <a:lnTo>
                    <a:pt x="15253" y="19902"/>
                  </a:lnTo>
                  <a:lnTo>
                    <a:pt x="15298" y="19668"/>
                  </a:lnTo>
                  <a:lnTo>
                    <a:pt x="15343" y="19433"/>
                  </a:lnTo>
                  <a:lnTo>
                    <a:pt x="15389" y="19198"/>
                  </a:lnTo>
                  <a:lnTo>
                    <a:pt x="15436" y="18961"/>
                  </a:lnTo>
                  <a:lnTo>
                    <a:pt x="15484" y="18724"/>
                  </a:lnTo>
                  <a:lnTo>
                    <a:pt x="15533" y="18486"/>
                  </a:lnTo>
                  <a:lnTo>
                    <a:pt x="15582" y="18247"/>
                  </a:lnTo>
                  <a:lnTo>
                    <a:pt x="15633" y="18007"/>
                  </a:lnTo>
                  <a:lnTo>
                    <a:pt x="15685" y="17767"/>
                  </a:lnTo>
                  <a:lnTo>
                    <a:pt x="15737" y="17525"/>
                  </a:lnTo>
                  <a:lnTo>
                    <a:pt x="15791" y="17283"/>
                  </a:lnTo>
                  <a:lnTo>
                    <a:pt x="15846" y="17040"/>
                  </a:lnTo>
                  <a:lnTo>
                    <a:pt x="15902" y="16796"/>
                  </a:lnTo>
                  <a:lnTo>
                    <a:pt x="15960" y="16552"/>
                  </a:lnTo>
                  <a:lnTo>
                    <a:pt x="16019" y="16306"/>
                  </a:lnTo>
                  <a:lnTo>
                    <a:pt x="16079" y="16060"/>
                  </a:lnTo>
                  <a:lnTo>
                    <a:pt x="16140" y="15812"/>
                  </a:lnTo>
                  <a:lnTo>
                    <a:pt x="16203" y="15564"/>
                  </a:lnTo>
                  <a:lnTo>
                    <a:pt x="16268" y="15315"/>
                  </a:lnTo>
                  <a:lnTo>
                    <a:pt x="16334" y="15066"/>
                  </a:lnTo>
                  <a:lnTo>
                    <a:pt x="16402" y="14815"/>
                  </a:lnTo>
                  <a:lnTo>
                    <a:pt x="16471" y="14564"/>
                  </a:lnTo>
                  <a:lnTo>
                    <a:pt x="16542" y="14311"/>
                  </a:lnTo>
                  <a:lnTo>
                    <a:pt x="16615" y="14058"/>
                  </a:lnTo>
                  <a:lnTo>
                    <a:pt x="16690" y="13804"/>
                  </a:lnTo>
                  <a:lnTo>
                    <a:pt x="16767" y="13549"/>
                  </a:lnTo>
                  <a:lnTo>
                    <a:pt x="16845" y="13293"/>
                  </a:lnTo>
                  <a:lnTo>
                    <a:pt x="16925" y="13037"/>
                  </a:lnTo>
                  <a:lnTo>
                    <a:pt x="17008" y="12779"/>
                  </a:lnTo>
                  <a:lnTo>
                    <a:pt x="17092" y="12521"/>
                  </a:lnTo>
                  <a:lnTo>
                    <a:pt x="17179" y="12262"/>
                  </a:lnTo>
                  <a:lnTo>
                    <a:pt x="17268" y="12002"/>
                  </a:lnTo>
                  <a:lnTo>
                    <a:pt x="17359" y="11740"/>
                  </a:lnTo>
                  <a:lnTo>
                    <a:pt x="17452" y="11479"/>
                  </a:lnTo>
                  <a:lnTo>
                    <a:pt x="17548" y="11216"/>
                  </a:lnTo>
                  <a:lnTo>
                    <a:pt x="17645" y="10952"/>
                  </a:lnTo>
                  <a:lnTo>
                    <a:pt x="17746" y="10687"/>
                  </a:lnTo>
                  <a:lnTo>
                    <a:pt x="17849" y="10422"/>
                  </a:lnTo>
                  <a:lnTo>
                    <a:pt x="17954" y="10156"/>
                  </a:lnTo>
                  <a:lnTo>
                    <a:pt x="18061" y="9888"/>
                  </a:lnTo>
                  <a:lnTo>
                    <a:pt x="21600" y="1396"/>
                  </a:lnTo>
                  <a:lnTo>
                    <a:pt x="21600" y="0"/>
                  </a:lnTo>
                  <a:close/>
                </a:path>
              </a:pathLst>
            </a:custGeom>
            <a:solidFill>
              <a:srgbClr val="ECEBEB"/>
            </a:solidFill>
            <a:ln w="12700" cap="flat">
              <a:noFill/>
              <a:miter lim="400000"/>
            </a:ln>
            <a:effectLst/>
          </p:spPr>
          <p:txBody>
            <a:bodyPr wrap="square" lIns="22859" tIns="22859" rIns="22859" bIns="22859" numCol="1" anchor="t">
              <a:noAutofit/>
            </a:bodyPr>
            <a:lstStyle/>
            <a:p>
              <a:pPr defTabSz="457200">
                <a:defRPr sz="1000" b="0">
                  <a:latin typeface="Calibri"/>
                  <a:ea typeface="Calibri"/>
                  <a:cs typeface="Calibri"/>
                  <a:sym typeface="Calibri"/>
                </a:defRPr>
              </a:pPr>
              <a:endParaRPr sz="500"/>
            </a:p>
          </p:txBody>
        </p:sp>
      </p:grpSp>
      <p:sp>
        <p:nvSpPr>
          <p:cNvPr id="128" name="Łuk 14"/>
          <p:cNvSpPr/>
          <p:nvPr/>
        </p:nvSpPr>
        <p:spPr>
          <a:xfrm>
            <a:off x="7421573" y="-1"/>
            <a:ext cx="138625" cy="1386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1"/>
                  <a:pt x="21600" y="21600"/>
                </a:cubicBezTo>
              </a:path>
            </a:pathLst>
          </a:custGeom>
          <a:ln w="6350">
            <a:solidFill>
              <a:srgbClr val="5B9BD5"/>
            </a:solidFill>
            <a:miter/>
          </a:ln>
        </p:spPr>
        <p:txBody>
          <a:bodyPr lIns="22859" tIns="22859" rIns="22859" bIns="22859" anchor="ctr"/>
          <a:lstStyle/>
          <a:p>
            <a:pPr defTabSz="457200">
              <a:defRPr sz="1000" b="0">
                <a:latin typeface="Calibri"/>
                <a:ea typeface="Calibri"/>
                <a:cs typeface="Calibri"/>
                <a:sym typeface="Calibri"/>
              </a:defRPr>
            </a:pPr>
            <a:endParaRPr sz="500"/>
          </a:p>
        </p:txBody>
      </p:sp>
      <p:sp>
        <p:nvSpPr>
          <p:cNvPr id="129" name="Tytuł 1"/>
          <p:cNvSpPr txBox="1"/>
          <p:nvPr/>
        </p:nvSpPr>
        <p:spPr>
          <a:xfrm>
            <a:off x="583838" y="2208491"/>
            <a:ext cx="5780838" cy="26068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859" tIns="22859" rIns="22859" bIns="22859">
            <a:spAutoFit/>
          </a:bodyPr>
          <a:lstStyle/>
          <a:p>
            <a:pPr defTabSz="457200">
              <a:lnSpc>
                <a:spcPct val="80000"/>
              </a:lnSpc>
              <a:defRPr sz="3600" b="0">
                <a:solidFill>
                  <a:srgbClr val="345528"/>
                </a:solidFill>
                <a:latin typeface="Lato Bold"/>
                <a:ea typeface="Lato Bold"/>
                <a:cs typeface="Lato Bold"/>
                <a:sym typeface="Lato Bold"/>
              </a:defRPr>
            </a:pPr>
            <a:br>
              <a:rPr dirty="0"/>
            </a:br>
            <a:r>
              <a:rPr lang="pl-PL" dirty="0"/>
              <a:t>Z</a:t>
            </a:r>
            <a:r>
              <a:rPr lang="pl-PL" sz="3600" dirty="0">
                <a:sym typeface="Lato Bold"/>
              </a:rPr>
              <a:t>asady podziału dodatkowych środków</a:t>
            </a:r>
            <a:endParaRPr lang="pl-PL" sz="2200" dirty="0">
              <a:solidFill>
                <a:srgbClr val="212121"/>
              </a:solidFill>
              <a:latin typeface="Calibri" panose="020F0502020204030204" pitchFamily="34" charset="0"/>
            </a:endParaRPr>
          </a:p>
          <a:p>
            <a:pPr defTabSz="457200">
              <a:lnSpc>
                <a:spcPct val="80000"/>
              </a:lnSpc>
              <a:defRPr sz="3600" b="0">
                <a:solidFill>
                  <a:srgbClr val="345528"/>
                </a:solidFill>
                <a:latin typeface="Lato Bold"/>
                <a:ea typeface="Lato Bold"/>
                <a:cs typeface="Lato Bold"/>
                <a:sym typeface="Lato Bold"/>
              </a:defRPr>
            </a:pPr>
            <a:endParaRPr lang="pl-PL" sz="1400" dirty="0">
              <a:solidFill>
                <a:srgbClr val="212121"/>
              </a:solidFill>
              <a:latin typeface="Calibri" panose="020F0502020204030204" pitchFamily="34" charset="0"/>
            </a:endParaRPr>
          </a:p>
          <a:p>
            <a:pPr defTabSz="457200">
              <a:lnSpc>
                <a:spcPct val="80000"/>
              </a:lnSpc>
              <a:defRPr sz="3600" b="0">
                <a:solidFill>
                  <a:srgbClr val="345528"/>
                </a:solidFill>
                <a:latin typeface="Lato Bold"/>
                <a:ea typeface="Lato Bold"/>
                <a:cs typeface="Lato Bold"/>
                <a:sym typeface="Lato Bold"/>
              </a:defRPr>
            </a:pPr>
            <a:r>
              <a:rPr lang="pl-PL" sz="1400" dirty="0">
                <a:solidFill>
                  <a:srgbClr val="212121"/>
                </a:solidFill>
                <a:latin typeface="Calibri" panose="020F0502020204030204" pitchFamily="34" charset="0"/>
              </a:rPr>
              <a:t>Grupa tematyczna ds. podejścia LEADER przy Grupie Roboczej ds. KSOW</a:t>
            </a:r>
            <a:br>
              <a:rPr dirty="0">
                <a:latin typeface="Lato Regular"/>
                <a:ea typeface="Lato Regular"/>
                <a:cs typeface="Lato Regular"/>
                <a:sym typeface="Lato Regular"/>
              </a:rPr>
            </a:br>
            <a:br>
              <a:rPr dirty="0"/>
            </a:br>
            <a:endParaRPr dirty="0"/>
          </a:p>
        </p:txBody>
      </p:sp>
      <p:sp>
        <p:nvSpPr>
          <p:cNvPr id="130" name="Podtytuł 2"/>
          <p:cNvSpPr txBox="1"/>
          <p:nvPr/>
        </p:nvSpPr>
        <p:spPr>
          <a:xfrm>
            <a:off x="576001" y="5223624"/>
            <a:ext cx="4091757" cy="7694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859" tIns="22859" rIns="22859" bIns="22859">
            <a:spAutoFit/>
          </a:bodyPr>
          <a:lstStyle/>
          <a:p>
            <a:pPr defTabSz="457200">
              <a:spcBef>
                <a:spcPts val="600"/>
              </a:spcBef>
              <a:spcAft>
                <a:spcPts val="600"/>
              </a:spcAft>
              <a:defRPr sz="2300" b="0">
                <a:solidFill>
                  <a:srgbClr val="345528"/>
                </a:solidFill>
                <a:latin typeface="Lato Bold"/>
                <a:ea typeface="Lato Bold"/>
                <a:cs typeface="Lato Bold"/>
                <a:sym typeface="Lato Bold"/>
              </a:defRPr>
            </a:pPr>
            <a:r>
              <a:rPr lang="pl-PL" sz="1400" dirty="0"/>
              <a:t>Jakub Stępień</a:t>
            </a:r>
            <a:endParaRPr sz="1400" dirty="0"/>
          </a:p>
          <a:p>
            <a:pPr defTabSz="457200">
              <a:defRPr sz="2300" b="0">
                <a:solidFill>
                  <a:srgbClr val="345528"/>
                </a:solidFill>
                <a:latin typeface="Lato Light"/>
                <a:ea typeface="Lato Light"/>
                <a:cs typeface="Lato Light"/>
                <a:sym typeface="Lato Light"/>
              </a:defRPr>
            </a:pPr>
            <a:r>
              <a:rPr lang="pl-PL" sz="1400" dirty="0"/>
              <a:t>Departament Wspólnej Polityki Rolnej</a:t>
            </a:r>
          </a:p>
          <a:p>
            <a:pPr defTabSz="457200">
              <a:defRPr sz="2300" b="0">
                <a:solidFill>
                  <a:srgbClr val="345528"/>
                </a:solidFill>
                <a:latin typeface="Lato Light"/>
                <a:ea typeface="Lato Light"/>
                <a:cs typeface="Lato Light"/>
                <a:sym typeface="Lato Light"/>
              </a:defRPr>
            </a:pPr>
            <a:r>
              <a:rPr lang="pl-PL" sz="1400" dirty="0"/>
              <a:t>Ministerstwo Rolnictwa i Rozwoju Wsi</a:t>
            </a:r>
            <a:endParaRPr sz="1400" dirty="0"/>
          </a:p>
        </p:txBody>
      </p:sp>
      <p:sp>
        <p:nvSpPr>
          <p:cNvPr id="131" name="pole tekstowe 7"/>
          <p:cNvSpPr txBox="1"/>
          <p:nvPr/>
        </p:nvSpPr>
        <p:spPr>
          <a:xfrm>
            <a:off x="4667758" y="6446692"/>
            <a:ext cx="1802158" cy="2616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2859" tIns="22859" rIns="22859" bIns="22859">
            <a:spAutoFit/>
          </a:bodyPr>
          <a:lstStyle/>
          <a:p>
            <a:pPr defTabSz="457200">
              <a:defRPr sz="1600" b="0" spc="336">
                <a:solidFill>
                  <a:srgbClr val="767171"/>
                </a:solidFill>
                <a:latin typeface="Lato Regular"/>
                <a:ea typeface="Lato Regular"/>
                <a:cs typeface="Lato Regular"/>
                <a:sym typeface="Lato Regular"/>
              </a:defRPr>
            </a:pPr>
            <a:r>
              <a:rPr lang="pl-PL" sz="1400" dirty="0">
                <a:latin typeface="Lato Medium" panose="020F0502020204030203" pitchFamily="34" charset="0"/>
                <a:ea typeface="Lato Medium" panose="020F0502020204030203" pitchFamily="34" charset="0"/>
                <a:cs typeface="Lato Medium" panose="020F0502020204030203" pitchFamily="34" charset="0"/>
              </a:rPr>
              <a:t>11 marca 2021</a:t>
            </a:r>
            <a:endParaRPr sz="1400" dirty="0">
              <a:latin typeface="Lato Medium" panose="020F0502020204030203" pitchFamily="34" charset="0"/>
              <a:ea typeface="Lato Medium" panose="020F0502020204030203" pitchFamily="34" charset="0"/>
              <a:cs typeface="Lato Medium" panose="020F0502020204030203" pitchFamily="34" charset="0"/>
            </a:endParaRPr>
          </a:p>
        </p:txBody>
      </p:sp>
      <p:pic>
        <p:nvPicPr>
          <p:cNvPr id="132" name="Obrazek" descr="Obrazek"/>
          <p:cNvPicPr>
            <a:picLocks noChangeAspect="1"/>
          </p:cNvPicPr>
          <p:nvPr/>
        </p:nvPicPr>
        <p:blipFill>
          <a:blip r:embed="rId2"/>
          <a:stretch>
            <a:fillRect/>
          </a:stretch>
        </p:blipFill>
        <p:spPr>
          <a:xfrm>
            <a:off x="-22394" y="464741"/>
            <a:ext cx="2928514" cy="1126553"/>
          </a:xfrm>
          <a:prstGeom prst="rect">
            <a:avLst/>
          </a:prstGeom>
          <a:ln w="12700">
            <a:miter lim="400000"/>
          </a:ln>
        </p:spPr>
      </p:pic>
      <p:pic>
        <p:nvPicPr>
          <p:cNvPr id="133" name="Obrazek" descr="Obrazek"/>
          <p:cNvPicPr>
            <a:picLocks noChangeAspect="1"/>
          </p:cNvPicPr>
          <p:nvPr/>
        </p:nvPicPr>
        <p:blipFill>
          <a:blip r:embed="rId3"/>
          <a:stretch>
            <a:fillRect/>
          </a:stretch>
        </p:blipFill>
        <p:spPr>
          <a:xfrm>
            <a:off x="583838" y="3511924"/>
            <a:ext cx="848939" cy="44469"/>
          </a:xfrm>
          <a:prstGeom prst="rect">
            <a:avLst/>
          </a:prstGeom>
          <a:ln w="12700">
            <a:miter lim="400000"/>
          </a:ln>
        </p:spPr>
      </p:pic>
      <p:pic>
        <p:nvPicPr>
          <p:cNvPr id="134" name="Obrazek" descr="Obrazek"/>
          <p:cNvPicPr>
            <a:picLocks noChangeAspect="1"/>
          </p:cNvPicPr>
          <p:nvPr/>
        </p:nvPicPr>
        <p:blipFill>
          <a:blip r:embed="rId3"/>
          <a:stretch>
            <a:fillRect/>
          </a:stretch>
        </p:blipFill>
        <p:spPr>
          <a:xfrm>
            <a:off x="583838" y="5474696"/>
            <a:ext cx="848939" cy="44469"/>
          </a:xfrm>
          <a:prstGeom prst="rect">
            <a:avLst/>
          </a:prstGeom>
          <a:ln w="12700">
            <a:miter lim="400000"/>
          </a:ln>
        </p:spPr>
      </p:pic>
    </p:spTree>
    <p:extLst>
      <p:ext uri="{BB962C8B-B14F-4D97-AF65-F5344CB8AC3E}">
        <p14:creationId xmlns:p14="http://schemas.microsoft.com/office/powerpoint/2010/main" val="3498322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object 4"/>
          <p:cNvGrpSpPr/>
          <p:nvPr/>
        </p:nvGrpSpPr>
        <p:grpSpPr>
          <a:xfrm>
            <a:off x="5760563" y="1"/>
            <a:ext cx="6433499" cy="6857983"/>
            <a:chOff x="-2" y="0"/>
            <a:chExt cx="12866996" cy="13715962"/>
          </a:xfrm>
          <a:solidFill>
            <a:srgbClr val="FBFBFB"/>
          </a:solidFill>
        </p:grpSpPr>
        <p:sp>
          <p:nvSpPr>
            <p:cNvPr id="18" name="Kształt"/>
            <p:cNvSpPr/>
            <p:nvPr/>
          </p:nvSpPr>
          <p:spPr>
            <a:xfrm>
              <a:off x="-3" y="-1"/>
              <a:ext cx="3792981" cy="348048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0" y="0"/>
                  </a:lnTo>
                  <a:lnTo>
                    <a:pt x="189" y="114"/>
                  </a:lnTo>
                  <a:lnTo>
                    <a:pt x="154" y="518"/>
                  </a:lnTo>
                  <a:lnTo>
                    <a:pt x="121" y="928"/>
                  </a:lnTo>
                  <a:lnTo>
                    <a:pt x="93" y="1346"/>
                  </a:lnTo>
                  <a:lnTo>
                    <a:pt x="69" y="1770"/>
                  </a:lnTo>
                  <a:lnTo>
                    <a:pt x="48" y="2201"/>
                  </a:lnTo>
                  <a:lnTo>
                    <a:pt x="30" y="2639"/>
                  </a:lnTo>
                  <a:lnTo>
                    <a:pt x="17" y="3085"/>
                  </a:lnTo>
                  <a:lnTo>
                    <a:pt x="7" y="3538"/>
                  </a:lnTo>
                  <a:lnTo>
                    <a:pt x="2" y="3998"/>
                  </a:lnTo>
                  <a:lnTo>
                    <a:pt x="0" y="4499"/>
                  </a:lnTo>
                  <a:lnTo>
                    <a:pt x="2" y="4940"/>
                  </a:lnTo>
                  <a:lnTo>
                    <a:pt x="8" y="5422"/>
                  </a:lnTo>
                  <a:lnTo>
                    <a:pt x="18" y="5912"/>
                  </a:lnTo>
                  <a:lnTo>
                    <a:pt x="33" y="6418"/>
                  </a:lnTo>
                  <a:lnTo>
                    <a:pt x="51" y="6915"/>
                  </a:lnTo>
                  <a:lnTo>
                    <a:pt x="73" y="7428"/>
                  </a:lnTo>
                  <a:lnTo>
                    <a:pt x="100" y="7950"/>
                  </a:lnTo>
                  <a:lnTo>
                    <a:pt x="131" y="8479"/>
                  </a:lnTo>
                  <a:lnTo>
                    <a:pt x="166" y="9017"/>
                  </a:lnTo>
                  <a:lnTo>
                    <a:pt x="205" y="9562"/>
                  </a:lnTo>
                  <a:lnTo>
                    <a:pt x="249" y="10116"/>
                  </a:lnTo>
                  <a:lnTo>
                    <a:pt x="296" y="10679"/>
                  </a:lnTo>
                  <a:lnTo>
                    <a:pt x="349" y="11250"/>
                  </a:lnTo>
                  <a:lnTo>
                    <a:pt x="405" y="11829"/>
                  </a:lnTo>
                  <a:lnTo>
                    <a:pt x="467" y="12417"/>
                  </a:lnTo>
                  <a:lnTo>
                    <a:pt x="532" y="13014"/>
                  </a:lnTo>
                  <a:lnTo>
                    <a:pt x="603" y="13619"/>
                  </a:lnTo>
                  <a:lnTo>
                    <a:pt x="677" y="14233"/>
                  </a:lnTo>
                  <a:lnTo>
                    <a:pt x="757" y="14857"/>
                  </a:lnTo>
                  <a:lnTo>
                    <a:pt x="841" y="15489"/>
                  </a:lnTo>
                  <a:lnTo>
                    <a:pt x="929" y="16130"/>
                  </a:lnTo>
                  <a:lnTo>
                    <a:pt x="1023" y="16784"/>
                  </a:lnTo>
                  <a:lnTo>
                    <a:pt x="1121" y="17441"/>
                  </a:lnTo>
                  <a:lnTo>
                    <a:pt x="1224" y="18110"/>
                  </a:lnTo>
                  <a:lnTo>
                    <a:pt x="1332" y="18789"/>
                  </a:lnTo>
                  <a:lnTo>
                    <a:pt x="1444" y="19477"/>
                  </a:lnTo>
                  <a:lnTo>
                    <a:pt x="1562" y="20175"/>
                  </a:lnTo>
                  <a:lnTo>
                    <a:pt x="1684" y="20883"/>
                  </a:lnTo>
                  <a:lnTo>
                    <a:pt x="1811" y="21600"/>
                  </a:lnTo>
                  <a:lnTo>
                    <a:pt x="1841" y="21388"/>
                  </a:lnTo>
                  <a:lnTo>
                    <a:pt x="1900" y="20966"/>
                  </a:lnTo>
                  <a:lnTo>
                    <a:pt x="1930" y="20756"/>
                  </a:lnTo>
                  <a:lnTo>
                    <a:pt x="1995" y="20336"/>
                  </a:lnTo>
                  <a:lnTo>
                    <a:pt x="2072" y="19914"/>
                  </a:lnTo>
                  <a:lnTo>
                    <a:pt x="2165" y="19490"/>
                  </a:lnTo>
                  <a:lnTo>
                    <a:pt x="2279" y="19061"/>
                  </a:lnTo>
                  <a:lnTo>
                    <a:pt x="2421" y="18625"/>
                  </a:lnTo>
                  <a:lnTo>
                    <a:pt x="2596" y="18182"/>
                  </a:lnTo>
                  <a:lnTo>
                    <a:pt x="2809" y="17728"/>
                  </a:lnTo>
                  <a:lnTo>
                    <a:pt x="3065" y="17263"/>
                  </a:lnTo>
                  <a:lnTo>
                    <a:pt x="3369" y="16784"/>
                  </a:lnTo>
                  <a:lnTo>
                    <a:pt x="3542" y="16540"/>
                  </a:lnTo>
                  <a:lnTo>
                    <a:pt x="3728" y="16291"/>
                  </a:lnTo>
                  <a:lnTo>
                    <a:pt x="3929" y="16038"/>
                  </a:lnTo>
                  <a:lnTo>
                    <a:pt x="4146" y="15780"/>
                  </a:lnTo>
                  <a:lnTo>
                    <a:pt x="4379" y="15518"/>
                  </a:lnTo>
                  <a:lnTo>
                    <a:pt x="4629" y="15252"/>
                  </a:lnTo>
                  <a:lnTo>
                    <a:pt x="4897" y="14980"/>
                  </a:lnTo>
                  <a:lnTo>
                    <a:pt x="5183" y="14702"/>
                  </a:lnTo>
                  <a:lnTo>
                    <a:pt x="5488" y="14420"/>
                  </a:lnTo>
                  <a:lnTo>
                    <a:pt x="5812" y="14131"/>
                  </a:lnTo>
                  <a:lnTo>
                    <a:pt x="6156" y="13837"/>
                  </a:lnTo>
                  <a:lnTo>
                    <a:pt x="6522" y="13536"/>
                  </a:lnTo>
                  <a:lnTo>
                    <a:pt x="6909" y="13230"/>
                  </a:lnTo>
                  <a:lnTo>
                    <a:pt x="7318" y="12916"/>
                  </a:lnTo>
                  <a:lnTo>
                    <a:pt x="7750" y="12596"/>
                  </a:lnTo>
                  <a:lnTo>
                    <a:pt x="8206" y="12269"/>
                  </a:lnTo>
                  <a:lnTo>
                    <a:pt x="8686" y="11934"/>
                  </a:lnTo>
                  <a:lnTo>
                    <a:pt x="9191" y="11592"/>
                  </a:lnTo>
                  <a:lnTo>
                    <a:pt x="9722" y="11243"/>
                  </a:lnTo>
                  <a:lnTo>
                    <a:pt x="10279" y="10885"/>
                  </a:lnTo>
                  <a:lnTo>
                    <a:pt x="11216" y="10299"/>
                  </a:lnTo>
                  <a:lnTo>
                    <a:pt x="11563" y="10078"/>
                  </a:lnTo>
                  <a:lnTo>
                    <a:pt x="11905" y="9856"/>
                  </a:lnTo>
                  <a:lnTo>
                    <a:pt x="12240" y="9633"/>
                  </a:lnTo>
                  <a:lnTo>
                    <a:pt x="12571" y="9409"/>
                  </a:lnTo>
                  <a:lnTo>
                    <a:pt x="12896" y="9184"/>
                  </a:lnTo>
                  <a:lnTo>
                    <a:pt x="13215" y="8959"/>
                  </a:lnTo>
                  <a:lnTo>
                    <a:pt x="13529" y="8732"/>
                  </a:lnTo>
                  <a:lnTo>
                    <a:pt x="13837" y="8505"/>
                  </a:lnTo>
                  <a:lnTo>
                    <a:pt x="14140" y="8276"/>
                  </a:lnTo>
                  <a:lnTo>
                    <a:pt x="14438" y="8047"/>
                  </a:lnTo>
                  <a:lnTo>
                    <a:pt x="14731" y="7817"/>
                  </a:lnTo>
                  <a:lnTo>
                    <a:pt x="15018" y="7586"/>
                  </a:lnTo>
                  <a:lnTo>
                    <a:pt x="15300" y="7354"/>
                  </a:lnTo>
                  <a:lnTo>
                    <a:pt x="15578" y="7122"/>
                  </a:lnTo>
                  <a:lnTo>
                    <a:pt x="15850" y="6888"/>
                  </a:lnTo>
                  <a:lnTo>
                    <a:pt x="16117" y="6653"/>
                  </a:lnTo>
                  <a:lnTo>
                    <a:pt x="16379" y="6418"/>
                  </a:lnTo>
                  <a:lnTo>
                    <a:pt x="16637" y="6181"/>
                  </a:lnTo>
                  <a:lnTo>
                    <a:pt x="16889" y="5944"/>
                  </a:lnTo>
                  <a:lnTo>
                    <a:pt x="17137" y="5705"/>
                  </a:lnTo>
                  <a:lnTo>
                    <a:pt x="17380" y="5466"/>
                  </a:lnTo>
                  <a:lnTo>
                    <a:pt x="17618" y="5226"/>
                  </a:lnTo>
                  <a:lnTo>
                    <a:pt x="17852" y="4984"/>
                  </a:lnTo>
                  <a:lnTo>
                    <a:pt x="18081" y="4742"/>
                  </a:lnTo>
                  <a:lnTo>
                    <a:pt x="18306" y="4499"/>
                  </a:lnTo>
                  <a:lnTo>
                    <a:pt x="18526" y="4254"/>
                  </a:lnTo>
                  <a:lnTo>
                    <a:pt x="18742" y="4009"/>
                  </a:lnTo>
                  <a:lnTo>
                    <a:pt x="18953" y="3763"/>
                  </a:lnTo>
                  <a:lnTo>
                    <a:pt x="19160" y="3515"/>
                  </a:lnTo>
                  <a:lnTo>
                    <a:pt x="19363" y="3267"/>
                  </a:lnTo>
                  <a:lnTo>
                    <a:pt x="19562" y="3017"/>
                  </a:lnTo>
                  <a:lnTo>
                    <a:pt x="19756" y="2767"/>
                  </a:lnTo>
                  <a:lnTo>
                    <a:pt x="19946" y="2515"/>
                  </a:lnTo>
                  <a:lnTo>
                    <a:pt x="20133" y="2263"/>
                  </a:lnTo>
                  <a:lnTo>
                    <a:pt x="20315" y="2009"/>
                  </a:lnTo>
                  <a:lnTo>
                    <a:pt x="20493" y="1755"/>
                  </a:lnTo>
                  <a:lnTo>
                    <a:pt x="20667" y="1499"/>
                  </a:lnTo>
                  <a:lnTo>
                    <a:pt x="20838" y="1242"/>
                  </a:lnTo>
                  <a:lnTo>
                    <a:pt x="21004" y="984"/>
                  </a:lnTo>
                  <a:lnTo>
                    <a:pt x="21167" y="725"/>
                  </a:lnTo>
                  <a:lnTo>
                    <a:pt x="21326" y="465"/>
                  </a:lnTo>
                  <a:lnTo>
                    <a:pt x="21482" y="204"/>
                  </a:lnTo>
                  <a:lnTo>
                    <a:pt x="21600" y="0"/>
                  </a:lnTo>
                  <a:close/>
                </a:path>
              </a:pathLst>
            </a:custGeom>
            <a:grpFill/>
            <a:ln w="12700" cap="flat">
              <a:noFill/>
              <a:miter lim="400000"/>
            </a:ln>
            <a:effectLst/>
          </p:spPr>
          <p:txBody>
            <a:bodyPr wrap="square" lIns="22859" tIns="22859" rIns="22859" bIns="22859" numCol="1" anchor="t">
              <a:noAutofit/>
            </a:bodyPr>
            <a:lstStyle/>
            <a:p>
              <a:pPr defTabSz="457200">
                <a:defRPr sz="1000" b="0">
                  <a:latin typeface="Calibri"/>
                  <a:ea typeface="Calibri"/>
                  <a:cs typeface="Calibri"/>
                  <a:sym typeface="Calibri"/>
                </a:defRPr>
              </a:pPr>
              <a:endParaRPr sz="500"/>
            </a:p>
          </p:txBody>
        </p:sp>
        <p:sp>
          <p:nvSpPr>
            <p:cNvPr id="19" name="Kształt"/>
            <p:cNvSpPr/>
            <p:nvPr/>
          </p:nvSpPr>
          <p:spPr>
            <a:xfrm>
              <a:off x="1025216" y="1631"/>
              <a:ext cx="5845422" cy="990453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805" y="0"/>
                  </a:lnTo>
                  <a:lnTo>
                    <a:pt x="18758" y="34"/>
                  </a:lnTo>
                  <a:lnTo>
                    <a:pt x="18607" y="168"/>
                  </a:lnTo>
                  <a:lnTo>
                    <a:pt x="18455" y="269"/>
                  </a:lnTo>
                  <a:lnTo>
                    <a:pt x="18302" y="403"/>
                  </a:lnTo>
                  <a:lnTo>
                    <a:pt x="17993" y="605"/>
                  </a:lnTo>
                  <a:lnTo>
                    <a:pt x="17680" y="806"/>
                  </a:lnTo>
                  <a:lnTo>
                    <a:pt x="17203" y="1109"/>
                  </a:lnTo>
                  <a:lnTo>
                    <a:pt x="16719" y="1411"/>
                  </a:lnTo>
                  <a:lnTo>
                    <a:pt x="16556" y="1478"/>
                  </a:lnTo>
                  <a:lnTo>
                    <a:pt x="16227" y="1680"/>
                  </a:lnTo>
                  <a:lnTo>
                    <a:pt x="16062" y="1747"/>
                  </a:lnTo>
                  <a:lnTo>
                    <a:pt x="15896" y="1848"/>
                  </a:lnTo>
                  <a:lnTo>
                    <a:pt x="15730" y="1915"/>
                  </a:lnTo>
                  <a:lnTo>
                    <a:pt x="15563" y="2016"/>
                  </a:lnTo>
                  <a:lnTo>
                    <a:pt x="15395" y="2083"/>
                  </a:lnTo>
                  <a:lnTo>
                    <a:pt x="15227" y="2184"/>
                  </a:lnTo>
                  <a:lnTo>
                    <a:pt x="14720" y="2385"/>
                  </a:lnTo>
                  <a:lnTo>
                    <a:pt x="14549" y="2486"/>
                  </a:lnTo>
                  <a:lnTo>
                    <a:pt x="13694" y="2822"/>
                  </a:lnTo>
                  <a:lnTo>
                    <a:pt x="13522" y="2923"/>
                  </a:lnTo>
                  <a:lnTo>
                    <a:pt x="12661" y="3258"/>
                  </a:lnTo>
                  <a:lnTo>
                    <a:pt x="12488" y="3292"/>
                  </a:lnTo>
                  <a:lnTo>
                    <a:pt x="11453" y="3695"/>
                  </a:lnTo>
                  <a:lnTo>
                    <a:pt x="11281" y="3729"/>
                  </a:lnTo>
                  <a:lnTo>
                    <a:pt x="10594" y="3998"/>
                  </a:lnTo>
                  <a:lnTo>
                    <a:pt x="10423" y="4031"/>
                  </a:lnTo>
                  <a:lnTo>
                    <a:pt x="9743" y="4266"/>
                  </a:lnTo>
                  <a:lnTo>
                    <a:pt x="9238" y="4468"/>
                  </a:lnTo>
                  <a:lnTo>
                    <a:pt x="9070" y="4501"/>
                  </a:lnTo>
                  <a:lnTo>
                    <a:pt x="8737" y="4636"/>
                  </a:lnTo>
                  <a:lnTo>
                    <a:pt x="8572" y="4669"/>
                  </a:lnTo>
                  <a:lnTo>
                    <a:pt x="7916" y="4938"/>
                  </a:lnTo>
                  <a:lnTo>
                    <a:pt x="7754" y="4972"/>
                  </a:lnTo>
                  <a:lnTo>
                    <a:pt x="7115" y="5240"/>
                  </a:lnTo>
                  <a:lnTo>
                    <a:pt x="6958" y="5274"/>
                  </a:lnTo>
                  <a:lnTo>
                    <a:pt x="6801" y="5341"/>
                  </a:lnTo>
                  <a:lnTo>
                    <a:pt x="6185" y="5610"/>
                  </a:lnTo>
                  <a:lnTo>
                    <a:pt x="5734" y="5812"/>
                  </a:lnTo>
                  <a:lnTo>
                    <a:pt x="5295" y="6013"/>
                  </a:lnTo>
                  <a:lnTo>
                    <a:pt x="5008" y="6147"/>
                  </a:lnTo>
                  <a:lnTo>
                    <a:pt x="4867" y="6248"/>
                  </a:lnTo>
                  <a:lnTo>
                    <a:pt x="4727" y="6315"/>
                  </a:lnTo>
                  <a:lnTo>
                    <a:pt x="4451" y="6450"/>
                  </a:lnTo>
                  <a:lnTo>
                    <a:pt x="4316" y="6551"/>
                  </a:lnTo>
                  <a:lnTo>
                    <a:pt x="4049" y="6685"/>
                  </a:lnTo>
                  <a:lnTo>
                    <a:pt x="3918" y="6786"/>
                  </a:lnTo>
                  <a:lnTo>
                    <a:pt x="3789" y="6853"/>
                  </a:lnTo>
                  <a:lnTo>
                    <a:pt x="3661" y="6954"/>
                  </a:lnTo>
                  <a:lnTo>
                    <a:pt x="3535" y="7021"/>
                  </a:lnTo>
                  <a:lnTo>
                    <a:pt x="3410" y="7122"/>
                  </a:lnTo>
                  <a:lnTo>
                    <a:pt x="3287" y="7222"/>
                  </a:lnTo>
                  <a:lnTo>
                    <a:pt x="3166" y="7290"/>
                  </a:lnTo>
                  <a:lnTo>
                    <a:pt x="3047" y="7390"/>
                  </a:lnTo>
                  <a:lnTo>
                    <a:pt x="2930" y="7491"/>
                  </a:lnTo>
                  <a:lnTo>
                    <a:pt x="2814" y="7592"/>
                  </a:lnTo>
                  <a:lnTo>
                    <a:pt x="2701" y="7659"/>
                  </a:lnTo>
                  <a:lnTo>
                    <a:pt x="2589" y="7760"/>
                  </a:lnTo>
                  <a:lnTo>
                    <a:pt x="2479" y="7861"/>
                  </a:lnTo>
                  <a:lnTo>
                    <a:pt x="2371" y="7961"/>
                  </a:lnTo>
                  <a:lnTo>
                    <a:pt x="2265" y="8062"/>
                  </a:lnTo>
                  <a:lnTo>
                    <a:pt x="2161" y="8163"/>
                  </a:lnTo>
                  <a:lnTo>
                    <a:pt x="2059" y="8297"/>
                  </a:lnTo>
                  <a:lnTo>
                    <a:pt x="1960" y="8398"/>
                  </a:lnTo>
                  <a:lnTo>
                    <a:pt x="1862" y="8499"/>
                  </a:lnTo>
                  <a:lnTo>
                    <a:pt x="1766" y="8633"/>
                  </a:lnTo>
                  <a:lnTo>
                    <a:pt x="1673" y="8734"/>
                  </a:lnTo>
                  <a:lnTo>
                    <a:pt x="1582" y="8835"/>
                  </a:lnTo>
                  <a:lnTo>
                    <a:pt x="1493" y="8969"/>
                  </a:lnTo>
                  <a:lnTo>
                    <a:pt x="1406" y="9104"/>
                  </a:lnTo>
                  <a:lnTo>
                    <a:pt x="1322" y="9204"/>
                  </a:lnTo>
                  <a:lnTo>
                    <a:pt x="1239" y="9339"/>
                  </a:lnTo>
                  <a:lnTo>
                    <a:pt x="1160" y="9473"/>
                  </a:lnTo>
                  <a:lnTo>
                    <a:pt x="1082" y="9607"/>
                  </a:lnTo>
                  <a:lnTo>
                    <a:pt x="1007" y="9742"/>
                  </a:lnTo>
                  <a:lnTo>
                    <a:pt x="935" y="9876"/>
                  </a:lnTo>
                  <a:lnTo>
                    <a:pt x="865" y="10011"/>
                  </a:lnTo>
                  <a:lnTo>
                    <a:pt x="797" y="10145"/>
                  </a:lnTo>
                  <a:lnTo>
                    <a:pt x="732" y="10279"/>
                  </a:lnTo>
                  <a:lnTo>
                    <a:pt x="669" y="10414"/>
                  </a:lnTo>
                  <a:lnTo>
                    <a:pt x="609" y="10582"/>
                  </a:lnTo>
                  <a:lnTo>
                    <a:pt x="552" y="10716"/>
                  </a:lnTo>
                  <a:lnTo>
                    <a:pt x="497" y="10884"/>
                  </a:lnTo>
                  <a:lnTo>
                    <a:pt x="445" y="11018"/>
                  </a:lnTo>
                  <a:lnTo>
                    <a:pt x="396" y="11186"/>
                  </a:lnTo>
                  <a:lnTo>
                    <a:pt x="350" y="11354"/>
                  </a:lnTo>
                  <a:lnTo>
                    <a:pt x="306" y="11522"/>
                  </a:lnTo>
                  <a:lnTo>
                    <a:pt x="265" y="11657"/>
                  </a:lnTo>
                  <a:lnTo>
                    <a:pt x="227" y="11825"/>
                  </a:lnTo>
                  <a:lnTo>
                    <a:pt x="191" y="12026"/>
                  </a:lnTo>
                  <a:lnTo>
                    <a:pt x="159" y="12194"/>
                  </a:lnTo>
                  <a:lnTo>
                    <a:pt x="129" y="12362"/>
                  </a:lnTo>
                  <a:lnTo>
                    <a:pt x="103" y="12530"/>
                  </a:lnTo>
                  <a:lnTo>
                    <a:pt x="79" y="12732"/>
                  </a:lnTo>
                  <a:lnTo>
                    <a:pt x="58" y="12900"/>
                  </a:lnTo>
                  <a:lnTo>
                    <a:pt x="41" y="13101"/>
                  </a:lnTo>
                  <a:lnTo>
                    <a:pt x="26" y="13303"/>
                  </a:lnTo>
                  <a:lnTo>
                    <a:pt x="15" y="13471"/>
                  </a:lnTo>
                  <a:lnTo>
                    <a:pt x="7" y="13672"/>
                  </a:lnTo>
                  <a:lnTo>
                    <a:pt x="1" y="13874"/>
                  </a:lnTo>
                  <a:lnTo>
                    <a:pt x="0" y="14008"/>
                  </a:lnTo>
                  <a:lnTo>
                    <a:pt x="0" y="14176"/>
                  </a:lnTo>
                  <a:lnTo>
                    <a:pt x="1" y="14310"/>
                  </a:lnTo>
                  <a:lnTo>
                    <a:pt x="5" y="14512"/>
                  </a:lnTo>
                  <a:lnTo>
                    <a:pt x="13" y="14714"/>
                  </a:lnTo>
                  <a:lnTo>
                    <a:pt x="24" y="14949"/>
                  </a:lnTo>
                  <a:lnTo>
                    <a:pt x="38" y="15150"/>
                  </a:lnTo>
                  <a:lnTo>
                    <a:pt x="56" y="15385"/>
                  </a:lnTo>
                  <a:lnTo>
                    <a:pt x="77" y="15621"/>
                  </a:lnTo>
                  <a:lnTo>
                    <a:pt x="102" y="15856"/>
                  </a:lnTo>
                  <a:lnTo>
                    <a:pt x="130" y="16091"/>
                  </a:lnTo>
                  <a:lnTo>
                    <a:pt x="161" y="16326"/>
                  </a:lnTo>
                  <a:lnTo>
                    <a:pt x="197" y="16561"/>
                  </a:lnTo>
                  <a:lnTo>
                    <a:pt x="235" y="16830"/>
                  </a:lnTo>
                  <a:lnTo>
                    <a:pt x="277" y="17065"/>
                  </a:lnTo>
                  <a:lnTo>
                    <a:pt x="323" y="17334"/>
                  </a:lnTo>
                  <a:lnTo>
                    <a:pt x="372" y="17569"/>
                  </a:lnTo>
                  <a:lnTo>
                    <a:pt x="425" y="17838"/>
                  </a:lnTo>
                  <a:lnTo>
                    <a:pt x="482" y="18106"/>
                  </a:lnTo>
                  <a:lnTo>
                    <a:pt x="543" y="18375"/>
                  </a:lnTo>
                  <a:lnTo>
                    <a:pt x="607" y="18644"/>
                  </a:lnTo>
                  <a:lnTo>
                    <a:pt x="675" y="18946"/>
                  </a:lnTo>
                  <a:lnTo>
                    <a:pt x="747" y="19215"/>
                  </a:lnTo>
                  <a:lnTo>
                    <a:pt x="822" y="19484"/>
                  </a:lnTo>
                  <a:lnTo>
                    <a:pt x="902" y="19786"/>
                  </a:lnTo>
                  <a:lnTo>
                    <a:pt x="985" y="20088"/>
                  </a:lnTo>
                  <a:lnTo>
                    <a:pt x="1073" y="20391"/>
                  </a:lnTo>
                  <a:lnTo>
                    <a:pt x="1164" y="20693"/>
                  </a:lnTo>
                  <a:lnTo>
                    <a:pt x="1259" y="20995"/>
                  </a:lnTo>
                  <a:lnTo>
                    <a:pt x="1359" y="21298"/>
                  </a:lnTo>
                  <a:lnTo>
                    <a:pt x="1462" y="21600"/>
                  </a:lnTo>
                  <a:lnTo>
                    <a:pt x="1481" y="21533"/>
                  </a:lnTo>
                  <a:lnTo>
                    <a:pt x="1519" y="21398"/>
                  </a:lnTo>
                  <a:lnTo>
                    <a:pt x="1557" y="21264"/>
                  </a:lnTo>
                  <a:lnTo>
                    <a:pt x="1578" y="21163"/>
                  </a:lnTo>
                  <a:lnTo>
                    <a:pt x="1599" y="21096"/>
                  </a:lnTo>
                  <a:lnTo>
                    <a:pt x="1621" y="21029"/>
                  </a:lnTo>
                  <a:lnTo>
                    <a:pt x="1645" y="20962"/>
                  </a:lnTo>
                  <a:lnTo>
                    <a:pt x="1671" y="20895"/>
                  </a:lnTo>
                  <a:lnTo>
                    <a:pt x="1699" y="20794"/>
                  </a:lnTo>
                  <a:lnTo>
                    <a:pt x="1729" y="20727"/>
                  </a:lnTo>
                  <a:lnTo>
                    <a:pt x="1762" y="20659"/>
                  </a:lnTo>
                  <a:lnTo>
                    <a:pt x="1798" y="20592"/>
                  </a:lnTo>
                  <a:lnTo>
                    <a:pt x="1837" y="20525"/>
                  </a:lnTo>
                  <a:lnTo>
                    <a:pt x="1880" y="20424"/>
                  </a:lnTo>
                  <a:lnTo>
                    <a:pt x="1926" y="20357"/>
                  </a:lnTo>
                  <a:lnTo>
                    <a:pt x="1976" y="20290"/>
                  </a:lnTo>
                  <a:lnTo>
                    <a:pt x="2031" y="20223"/>
                  </a:lnTo>
                  <a:lnTo>
                    <a:pt x="2090" y="20122"/>
                  </a:lnTo>
                  <a:lnTo>
                    <a:pt x="2154" y="20055"/>
                  </a:lnTo>
                  <a:lnTo>
                    <a:pt x="2223" y="19988"/>
                  </a:lnTo>
                  <a:lnTo>
                    <a:pt x="2297" y="19887"/>
                  </a:lnTo>
                  <a:lnTo>
                    <a:pt x="2377" y="19820"/>
                  </a:lnTo>
                  <a:lnTo>
                    <a:pt x="2463" y="19719"/>
                  </a:lnTo>
                  <a:lnTo>
                    <a:pt x="2556" y="19652"/>
                  </a:lnTo>
                  <a:lnTo>
                    <a:pt x="2655" y="19551"/>
                  </a:lnTo>
                  <a:lnTo>
                    <a:pt x="2760" y="19484"/>
                  </a:lnTo>
                  <a:lnTo>
                    <a:pt x="2873" y="19383"/>
                  </a:lnTo>
                  <a:lnTo>
                    <a:pt x="2992" y="19316"/>
                  </a:lnTo>
                  <a:lnTo>
                    <a:pt x="3120" y="19215"/>
                  </a:lnTo>
                  <a:lnTo>
                    <a:pt x="3255" y="19114"/>
                  </a:lnTo>
                  <a:lnTo>
                    <a:pt x="3398" y="19047"/>
                  </a:lnTo>
                  <a:lnTo>
                    <a:pt x="3550" y="18946"/>
                  </a:lnTo>
                  <a:lnTo>
                    <a:pt x="3710" y="18845"/>
                  </a:lnTo>
                  <a:lnTo>
                    <a:pt x="3880" y="18778"/>
                  </a:lnTo>
                  <a:lnTo>
                    <a:pt x="4058" y="18677"/>
                  </a:lnTo>
                  <a:lnTo>
                    <a:pt x="4246" y="18577"/>
                  </a:lnTo>
                  <a:lnTo>
                    <a:pt x="4444" y="18476"/>
                  </a:lnTo>
                  <a:lnTo>
                    <a:pt x="4652" y="18375"/>
                  </a:lnTo>
                  <a:lnTo>
                    <a:pt x="4870" y="18274"/>
                  </a:lnTo>
                  <a:lnTo>
                    <a:pt x="5099" y="18174"/>
                  </a:lnTo>
                  <a:lnTo>
                    <a:pt x="5339" y="18073"/>
                  </a:lnTo>
                  <a:lnTo>
                    <a:pt x="5590" y="17938"/>
                  </a:lnTo>
                  <a:lnTo>
                    <a:pt x="5852" y="17838"/>
                  </a:lnTo>
                  <a:lnTo>
                    <a:pt x="6126" y="17737"/>
                  </a:lnTo>
                  <a:lnTo>
                    <a:pt x="6412" y="17636"/>
                  </a:lnTo>
                  <a:lnTo>
                    <a:pt x="6710" y="17502"/>
                  </a:lnTo>
                  <a:lnTo>
                    <a:pt x="7020" y="17401"/>
                  </a:lnTo>
                  <a:lnTo>
                    <a:pt x="7343" y="17267"/>
                  </a:lnTo>
                  <a:lnTo>
                    <a:pt x="7680" y="17132"/>
                  </a:lnTo>
                  <a:lnTo>
                    <a:pt x="8030" y="17031"/>
                  </a:lnTo>
                  <a:lnTo>
                    <a:pt x="8393" y="16897"/>
                  </a:lnTo>
                  <a:lnTo>
                    <a:pt x="8770" y="16763"/>
                  </a:lnTo>
                  <a:lnTo>
                    <a:pt x="9226" y="16628"/>
                  </a:lnTo>
                  <a:lnTo>
                    <a:pt x="9450" y="16528"/>
                  </a:lnTo>
                  <a:lnTo>
                    <a:pt x="9888" y="16393"/>
                  </a:lnTo>
                  <a:lnTo>
                    <a:pt x="10103" y="16292"/>
                  </a:lnTo>
                  <a:lnTo>
                    <a:pt x="10524" y="16158"/>
                  </a:lnTo>
                  <a:lnTo>
                    <a:pt x="10730" y="16057"/>
                  </a:lnTo>
                  <a:lnTo>
                    <a:pt x="11133" y="15923"/>
                  </a:lnTo>
                  <a:lnTo>
                    <a:pt x="11331" y="15822"/>
                  </a:lnTo>
                  <a:lnTo>
                    <a:pt x="11526" y="15755"/>
                  </a:lnTo>
                  <a:lnTo>
                    <a:pt x="11718" y="15654"/>
                  </a:lnTo>
                  <a:lnTo>
                    <a:pt x="12094" y="15520"/>
                  </a:lnTo>
                  <a:lnTo>
                    <a:pt x="12278" y="15419"/>
                  </a:lnTo>
                  <a:lnTo>
                    <a:pt x="12460" y="15352"/>
                  </a:lnTo>
                  <a:lnTo>
                    <a:pt x="12638" y="15251"/>
                  </a:lnTo>
                  <a:lnTo>
                    <a:pt x="12815" y="15184"/>
                  </a:lnTo>
                  <a:lnTo>
                    <a:pt x="12988" y="15083"/>
                  </a:lnTo>
                  <a:lnTo>
                    <a:pt x="13159" y="15016"/>
                  </a:lnTo>
                  <a:lnTo>
                    <a:pt x="13327" y="14915"/>
                  </a:lnTo>
                  <a:lnTo>
                    <a:pt x="13493" y="14848"/>
                  </a:lnTo>
                  <a:lnTo>
                    <a:pt x="13657" y="14747"/>
                  </a:lnTo>
                  <a:lnTo>
                    <a:pt x="13817" y="14680"/>
                  </a:lnTo>
                  <a:lnTo>
                    <a:pt x="13976" y="14579"/>
                  </a:lnTo>
                  <a:lnTo>
                    <a:pt x="14132" y="14512"/>
                  </a:lnTo>
                  <a:lnTo>
                    <a:pt x="14285" y="14411"/>
                  </a:lnTo>
                  <a:lnTo>
                    <a:pt x="14436" y="14344"/>
                  </a:lnTo>
                  <a:lnTo>
                    <a:pt x="14585" y="14243"/>
                  </a:lnTo>
                  <a:lnTo>
                    <a:pt x="14731" y="14176"/>
                  </a:lnTo>
                  <a:lnTo>
                    <a:pt x="14875" y="14075"/>
                  </a:lnTo>
                  <a:lnTo>
                    <a:pt x="15017" y="14008"/>
                  </a:lnTo>
                  <a:lnTo>
                    <a:pt x="15156" y="13907"/>
                  </a:lnTo>
                  <a:lnTo>
                    <a:pt x="15293" y="13840"/>
                  </a:lnTo>
                  <a:lnTo>
                    <a:pt x="15428" y="13739"/>
                  </a:lnTo>
                  <a:lnTo>
                    <a:pt x="15561" y="13639"/>
                  </a:lnTo>
                  <a:lnTo>
                    <a:pt x="15691" y="13571"/>
                  </a:lnTo>
                  <a:lnTo>
                    <a:pt x="15819" y="13471"/>
                  </a:lnTo>
                  <a:lnTo>
                    <a:pt x="15945" y="13403"/>
                  </a:lnTo>
                  <a:lnTo>
                    <a:pt x="16069" y="13303"/>
                  </a:lnTo>
                  <a:lnTo>
                    <a:pt x="16191" y="13202"/>
                  </a:lnTo>
                  <a:lnTo>
                    <a:pt x="16310" y="13135"/>
                  </a:lnTo>
                  <a:lnTo>
                    <a:pt x="16428" y="13034"/>
                  </a:lnTo>
                  <a:lnTo>
                    <a:pt x="16543" y="12933"/>
                  </a:lnTo>
                  <a:lnTo>
                    <a:pt x="16657" y="12866"/>
                  </a:lnTo>
                  <a:lnTo>
                    <a:pt x="16768" y="12765"/>
                  </a:lnTo>
                  <a:lnTo>
                    <a:pt x="16877" y="12664"/>
                  </a:lnTo>
                  <a:lnTo>
                    <a:pt x="16985" y="12597"/>
                  </a:lnTo>
                  <a:lnTo>
                    <a:pt x="17090" y="12496"/>
                  </a:lnTo>
                  <a:lnTo>
                    <a:pt x="17194" y="12396"/>
                  </a:lnTo>
                  <a:lnTo>
                    <a:pt x="17295" y="12295"/>
                  </a:lnTo>
                  <a:lnTo>
                    <a:pt x="17395" y="12228"/>
                  </a:lnTo>
                  <a:lnTo>
                    <a:pt x="17493" y="12127"/>
                  </a:lnTo>
                  <a:lnTo>
                    <a:pt x="17589" y="12026"/>
                  </a:lnTo>
                  <a:lnTo>
                    <a:pt x="17683" y="11925"/>
                  </a:lnTo>
                  <a:lnTo>
                    <a:pt x="17775" y="11858"/>
                  </a:lnTo>
                  <a:lnTo>
                    <a:pt x="17865" y="11757"/>
                  </a:lnTo>
                  <a:lnTo>
                    <a:pt x="17954" y="11657"/>
                  </a:lnTo>
                  <a:lnTo>
                    <a:pt x="18041" y="11556"/>
                  </a:lnTo>
                  <a:lnTo>
                    <a:pt x="18126" y="11489"/>
                  </a:lnTo>
                  <a:lnTo>
                    <a:pt x="18210" y="11388"/>
                  </a:lnTo>
                  <a:lnTo>
                    <a:pt x="18292" y="11287"/>
                  </a:lnTo>
                  <a:lnTo>
                    <a:pt x="18372" y="11186"/>
                  </a:lnTo>
                  <a:lnTo>
                    <a:pt x="18450" y="11086"/>
                  </a:lnTo>
                  <a:lnTo>
                    <a:pt x="18527" y="10985"/>
                  </a:lnTo>
                  <a:lnTo>
                    <a:pt x="18603" y="10884"/>
                  </a:lnTo>
                  <a:lnTo>
                    <a:pt x="18676" y="10817"/>
                  </a:lnTo>
                  <a:lnTo>
                    <a:pt x="18749" y="10716"/>
                  </a:lnTo>
                  <a:lnTo>
                    <a:pt x="18819" y="10615"/>
                  </a:lnTo>
                  <a:lnTo>
                    <a:pt x="18888" y="10514"/>
                  </a:lnTo>
                  <a:lnTo>
                    <a:pt x="18956" y="10414"/>
                  </a:lnTo>
                  <a:lnTo>
                    <a:pt x="19022" y="10313"/>
                  </a:lnTo>
                  <a:lnTo>
                    <a:pt x="19087" y="10212"/>
                  </a:lnTo>
                  <a:lnTo>
                    <a:pt x="19150" y="10111"/>
                  </a:lnTo>
                  <a:lnTo>
                    <a:pt x="19212" y="10011"/>
                  </a:lnTo>
                  <a:lnTo>
                    <a:pt x="19272" y="9910"/>
                  </a:lnTo>
                  <a:lnTo>
                    <a:pt x="19331" y="9809"/>
                  </a:lnTo>
                  <a:lnTo>
                    <a:pt x="19389" y="9708"/>
                  </a:lnTo>
                  <a:lnTo>
                    <a:pt x="19446" y="9607"/>
                  </a:lnTo>
                  <a:lnTo>
                    <a:pt x="19501" y="9507"/>
                  </a:lnTo>
                  <a:lnTo>
                    <a:pt x="19555" y="9406"/>
                  </a:lnTo>
                  <a:lnTo>
                    <a:pt x="19607" y="9305"/>
                  </a:lnTo>
                  <a:lnTo>
                    <a:pt x="19658" y="9204"/>
                  </a:lnTo>
                  <a:lnTo>
                    <a:pt x="19709" y="9104"/>
                  </a:lnTo>
                  <a:lnTo>
                    <a:pt x="19758" y="9003"/>
                  </a:lnTo>
                  <a:lnTo>
                    <a:pt x="19852" y="8801"/>
                  </a:lnTo>
                  <a:lnTo>
                    <a:pt x="19897" y="8700"/>
                  </a:lnTo>
                  <a:lnTo>
                    <a:pt x="19942" y="8600"/>
                  </a:lnTo>
                  <a:lnTo>
                    <a:pt x="19985" y="8499"/>
                  </a:lnTo>
                  <a:lnTo>
                    <a:pt x="20027" y="8398"/>
                  </a:lnTo>
                  <a:lnTo>
                    <a:pt x="20068" y="8264"/>
                  </a:lnTo>
                  <a:lnTo>
                    <a:pt x="20148" y="8062"/>
                  </a:lnTo>
                  <a:lnTo>
                    <a:pt x="20186" y="7961"/>
                  </a:lnTo>
                  <a:lnTo>
                    <a:pt x="20223" y="7861"/>
                  </a:lnTo>
                  <a:lnTo>
                    <a:pt x="20259" y="7760"/>
                  </a:lnTo>
                  <a:lnTo>
                    <a:pt x="20294" y="7626"/>
                  </a:lnTo>
                  <a:lnTo>
                    <a:pt x="20329" y="7525"/>
                  </a:lnTo>
                  <a:lnTo>
                    <a:pt x="20395" y="7323"/>
                  </a:lnTo>
                  <a:lnTo>
                    <a:pt x="20427" y="7222"/>
                  </a:lnTo>
                  <a:lnTo>
                    <a:pt x="20458" y="7088"/>
                  </a:lnTo>
                  <a:lnTo>
                    <a:pt x="20488" y="6987"/>
                  </a:lnTo>
                  <a:lnTo>
                    <a:pt x="20517" y="6886"/>
                  </a:lnTo>
                  <a:lnTo>
                    <a:pt x="20546" y="6786"/>
                  </a:lnTo>
                  <a:lnTo>
                    <a:pt x="20574" y="6651"/>
                  </a:lnTo>
                  <a:lnTo>
                    <a:pt x="20601" y="6551"/>
                  </a:lnTo>
                  <a:lnTo>
                    <a:pt x="20628" y="6450"/>
                  </a:lnTo>
                  <a:lnTo>
                    <a:pt x="20654" y="6315"/>
                  </a:lnTo>
                  <a:lnTo>
                    <a:pt x="20679" y="6215"/>
                  </a:lnTo>
                  <a:lnTo>
                    <a:pt x="20704" y="6114"/>
                  </a:lnTo>
                  <a:lnTo>
                    <a:pt x="20728" y="5979"/>
                  </a:lnTo>
                  <a:lnTo>
                    <a:pt x="20751" y="5879"/>
                  </a:lnTo>
                  <a:lnTo>
                    <a:pt x="20774" y="5744"/>
                  </a:lnTo>
                  <a:lnTo>
                    <a:pt x="20796" y="5644"/>
                  </a:lnTo>
                  <a:lnTo>
                    <a:pt x="20818" y="5543"/>
                  </a:lnTo>
                  <a:lnTo>
                    <a:pt x="20840" y="5408"/>
                  </a:lnTo>
                  <a:lnTo>
                    <a:pt x="20860" y="5308"/>
                  </a:lnTo>
                  <a:lnTo>
                    <a:pt x="20881" y="5173"/>
                  </a:lnTo>
                  <a:lnTo>
                    <a:pt x="20901" y="5072"/>
                  </a:lnTo>
                  <a:lnTo>
                    <a:pt x="20920" y="4938"/>
                  </a:lnTo>
                  <a:lnTo>
                    <a:pt x="20940" y="4837"/>
                  </a:lnTo>
                  <a:lnTo>
                    <a:pt x="20958" y="4703"/>
                  </a:lnTo>
                  <a:lnTo>
                    <a:pt x="20977" y="4602"/>
                  </a:lnTo>
                  <a:lnTo>
                    <a:pt x="20995" y="4468"/>
                  </a:lnTo>
                  <a:lnTo>
                    <a:pt x="21013" y="4367"/>
                  </a:lnTo>
                  <a:lnTo>
                    <a:pt x="21030" y="4233"/>
                  </a:lnTo>
                  <a:lnTo>
                    <a:pt x="21048" y="4132"/>
                  </a:lnTo>
                  <a:lnTo>
                    <a:pt x="21065" y="3998"/>
                  </a:lnTo>
                  <a:lnTo>
                    <a:pt x="21082" y="3897"/>
                  </a:lnTo>
                  <a:lnTo>
                    <a:pt x="21098" y="3762"/>
                  </a:lnTo>
                  <a:lnTo>
                    <a:pt x="21115" y="3662"/>
                  </a:lnTo>
                  <a:lnTo>
                    <a:pt x="21131" y="3527"/>
                  </a:lnTo>
                  <a:lnTo>
                    <a:pt x="21147" y="3393"/>
                  </a:lnTo>
                  <a:lnTo>
                    <a:pt x="21163" y="3292"/>
                  </a:lnTo>
                  <a:lnTo>
                    <a:pt x="21179" y="3158"/>
                  </a:lnTo>
                  <a:lnTo>
                    <a:pt x="21211" y="2923"/>
                  </a:lnTo>
                  <a:lnTo>
                    <a:pt x="21322" y="2049"/>
                  </a:lnTo>
                  <a:lnTo>
                    <a:pt x="21354" y="1780"/>
                  </a:lnTo>
                  <a:lnTo>
                    <a:pt x="21388" y="1512"/>
                  </a:lnTo>
                  <a:lnTo>
                    <a:pt x="21404" y="1411"/>
                  </a:lnTo>
                  <a:lnTo>
                    <a:pt x="21422" y="1277"/>
                  </a:lnTo>
                  <a:lnTo>
                    <a:pt x="21439" y="1142"/>
                  </a:lnTo>
                  <a:lnTo>
                    <a:pt x="21457" y="1008"/>
                  </a:lnTo>
                  <a:lnTo>
                    <a:pt x="21474" y="873"/>
                  </a:lnTo>
                  <a:lnTo>
                    <a:pt x="21493" y="739"/>
                  </a:lnTo>
                  <a:lnTo>
                    <a:pt x="21511" y="605"/>
                  </a:lnTo>
                  <a:lnTo>
                    <a:pt x="21530" y="470"/>
                  </a:lnTo>
                  <a:lnTo>
                    <a:pt x="21549" y="336"/>
                  </a:lnTo>
                  <a:lnTo>
                    <a:pt x="21569" y="202"/>
                  </a:lnTo>
                  <a:lnTo>
                    <a:pt x="21589" y="67"/>
                  </a:lnTo>
                  <a:lnTo>
                    <a:pt x="21600" y="0"/>
                  </a:lnTo>
                  <a:close/>
                </a:path>
              </a:pathLst>
            </a:custGeom>
            <a:grpFill/>
            <a:ln w="12700" cap="flat">
              <a:noFill/>
              <a:miter lim="400000"/>
            </a:ln>
            <a:effectLst/>
          </p:spPr>
          <p:txBody>
            <a:bodyPr wrap="square" lIns="22859" tIns="22859" rIns="22859" bIns="22859" numCol="1" anchor="t">
              <a:noAutofit/>
            </a:bodyPr>
            <a:lstStyle/>
            <a:p>
              <a:pPr defTabSz="457200">
                <a:defRPr sz="1000" b="0">
                  <a:latin typeface="Calibri"/>
                  <a:ea typeface="Calibri"/>
                  <a:cs typeface="Calibri"/>
                  <a:sym typeface="Calibri"/>
                </a:defRPr>
              </a:pPr>
              <a:endParaRPr sz="500"/>
            </a:p>
          </p:txBody>
        </p:sp>
        <p:sp>
          <p:nvSpPr>
            <p:cNvPr id="20" name="Kształt"/>
            <p:cNvSpPr/>
            <p:nvPr/>
          </p:nvSpPr>
          <p:spPr>
            <a:xfrm>
              <a:off x="2296154" y="6728"/>
              <a:ext cx="7949649" cy="1370923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366" y="0"/>
                  </a:lnTo>
                  <a:lnTo>
                    <a:pt x="19836" y="5048"/>
                  </a:lnTo>
                  <a:lnTo>
                    <a:pt x="19736" y="5194"/>
                  </a:lnTo>
                  <a:lnTo>
                    <a:pt x="19635" y="5364"/>
                  </a:lnTo>
                  <a:lnTo>
                    <a:pt x="19531" y="5509"/>
                  </a:lnTo>
                  <a:lnTo>
                    <a:pt x="19426" y="5655"/>
                  </a:lnTo>
                  <a:lnTo>
                    <a:pt x="19320" y="5800"/>
                  </a:lnTo>
                  <a:lnTo>
                    <a:pt x="19211" y="5946"/>
                  </a:lnTo>
                  <a:lnTo>
                    <a:pt x="19101" y="6092"/>
                  </a:lnTo>
                  <a:lnTo>
                    <a:pt x="18990" y="6237"/>
                  </a:lnTo>
                  <a:lnTo>
                    <a:pt x="18877" y="6383"/>
                  </a:lnTo>
                  <a:lnTo>
                    <a:pt x="18763" y="6504"/>
                  </a:lnTo>
                  <a:lnTo>
                    <a:pt x="18647" y="6650"/>
                  </a:lnTo>
                  <a:lnTo>
                    <a:pt x="18529" y="6771"/>
                  </a:lnTo>
                  <a:lnTo>
                    <a:pt x="18411" y="6917"/>
                  </a:lnTo>
                  <a:lnTo>
                    <a:pt x="18290" y="7038"/>
                  </a:lnTo>
                  <a:lnTo>
                    <a:pt x="18169" y="7160"/>
                  </a:lnTo>
                  <a:lnTo>
                    <a:pt x="18046" y="7281"/>
                  </a:lnTo>
                  <a:lnTo>
                    <a:pt x="17922" y="7402"/>
                  </a:lnTo>
                  <a:lnTo>
                    <a:pt x="17796" y="7524"/>
                  </a:lnTo>
                  <a:lnTo>
                    <a:pt x="17670" y="7645"/>
                  </a:lnTo>
                  <a:lnTo>
                    <a:pt x="17542" y="7742"/>
                  </a:lnTo>
                  <a:lnTo>
                    <a:pt x="17412" y="7863"/>
                  </a:lnTo>
                  <a:lnTo>
                    <a:pt x="17282" y="7985"/>
                  </a:lnTo>
                  <a:lnTo>
                    <a:pt x="17151" y="8082"/>
                  </a:lnTo>
                  <a:lnTo>
                    <a:pt x="17018" y="8179"/>
                  </a:lnTo>
                  <a:lnTo>
                    <a:pt x="16884" y="8300"/>
                  </a:lnTo>
                  <a:lnTo>
                    <a:pt x="16614" y="8494"/>
                  </a:lnTo>
                  <a:lnTo>
                    <a:pt x="16339" y="8689"/>
                  </a:lnTo>
                  <a:lnTo>
                    <a:pt x="16061" y="8883"/>
                  </a:lnTo>
                  <a:lnTo>
                    <a:pt x="15779" y="9077"/>
                  </a:lnTo>
                  <a:lnTo>
                    <a:pt x="15636" y="9150"/>
                  </a:lnTo>
                  <a:lnTo>
                    <a:pt x="15493" y="9247"/>
                  </a:lnTo>
                  <a:lnTo>
                    <a:pt x="15349" y="9320"/>
                  </a:lnTo>
                  <a:lnTo>
                    <a:pt x="15204" y="9417"/>
                  </a:lnTo>
                  <a:lnTo>
                    <a:pt x="15059" y="9489"/>
                  </a:lnTo>
                  <a:lnTo>
                    <a:pt x="14913" y="9587"/>
                  </a:lnTo>
                  <a:lnTo>
                    <a:pt x="14470" y="9805"/>
                  </a:lnTo>
                  <a:lnTo>
                    <a:pt x="14322" y="9902"/>
                  </a:lnTo>
                  <a:lnTo>
                    <a:pt x="13721" y="10193"/>
                  </a:lnTo>
                  <a:lnTo>
                    <a:pt x="13570" y="10242"/>
                  </a:lnTo>
                  <a:lnTo>
                    <a:pt x="12960" y="10533"/>
                  </a:lnTo>
                  <a:lnTo>
                    <a:pt x="12807" y="10582"/>
                  </a:lnTo>
                  <a:lnTo>
                    <a:pt x="12500" y="10727"/>
                  </a:lnTo>
                  <a:lnTo>
                    <a:pt x="12345" y="10776"/>
                  </a:lnTo>
                  <a:lnTo>
                    <a:pt x="12191" y="10849"/>
                  </a:lnTo>
                  <a:lnTo>
                    <a:pt x="12036" y="10897"/>
                  </a:lnTo>
                  <a:lnTo>
                    <a:pt x="11882" y="10970"/>
                  </a:lnTo>
                  <a:lnTo>
                    <a:pt x="11727" y="11018"/>
                  </a:lnTo>
                  <a:lnTo>
                    <a:pt x="11572" y="11091"/>
                  </a:lnTo>
                  <a:lnTo>
                    <a:pt x="11262" y="11188"/>
                  </a:lnTo>
                  <a:lnTo>
                    <a:pt x="11107" y="11261"/>
                  </a:lnTo>
                  <a:lnTo>
                    <a:pt x="10796" y="11358"/>
                  </a:lnTo>
                  <a:lnTo>
                    <a:pt x="10641" y="11431"/>
                  </a:lnTo>
                  <a:lnTo>
                    <a:pt x="10022" y="11625"/>
                  </a:lnTo>
                  <a:lnTo>
                    <a:pt x="9867" y="11698"/>
                  </a:lnTo>
                  <a:lnTo>
                    <a:pt x="9252" y="11892"/>
                  </a:lnTo>
                  <a:lnTo>
                    <a:pt x="8793" y="12062"/>
                  </a:lnTo>
                  <a:lnTo>
                    <a:pt x="7888" y="12353"/>
                  </a:lnTo>
                  <a:lnTo>
                    <a:pt x="7739" y="12426"/>
                  </a:lnTo>
                  <a:lnTo>
                    <a:pt x="7003" y="12669"/>
                  </a:lnTo>
                  <a:lnTo>
                    <a:pt x="6858" y="12742"/>
                  </a:lnTo>
                  <a:lnTo>
                    <a:pt x="6427" y="12887"/>
                  </a:lnTo>
                  <a:lnTo>
                    <a:pt x="6285" y="12960"/>
                  </a:lnTo>
                  <a:lnTo>
                    <a:pt x="5865" y="13106"/>
                  </a:lnTo>
                  <a:lnTo>
                    <a:pt x="5726" y="13178"/>
                  </a:lnTo>
                  <a:lnTo>
                    <a:pt x="5589" y="13227"/>
                  </a:lnTo>
                  <a:lnTo>
                    <a:pt x="5453" y="13300"/>
                  </a:lnTo>
                  <a:lnTo>
                    <a:pt x="5183" y="13397"/>
                  </a:lnTo>
                  <a:lnTo>
                    <a:pt x="5050" y="13470"/>
                  </a:lnTo>
                  <a:lnTo>
                    <a:pt x="4918" y="13518"/>
                  </a:lnTo>
                  <a:lnTo>
                    <a:pt x="4657" y="13664"/>
                  </a:lnTo>
                  <a:lnTo>
                    <a:pt x="4528" y="13712"/>
                  </a:lnTo>
                  <a:lnTo>
                    <a:pt x="4401" y="13785"/>
                  </a:lnTo>
                  <a:lnTo>
                    <a:pt x="4274" y="13834"/>
                  </a:lnTo>
                  <a:lnTo>
                    <a:pt x="4150" y="13907"/>
                  </a:lnTo>
                  <a:lnTo>
                    <a:pt x="4026" y="13979"/>
                  </a:lnTo>
                  <a:lnTo>
                    <a:pt x="3904" y="14052"/>
                  </a:lnTo>
                  <a:lnTo>
                    <a:pt x="3783" y="14125"/>
                  </a:lnTo>
                  <a:lnTo>
                    <a:pt x="3663" y="14198"/>
                  </a:lnTo>
                  <a:lnTo>
                    <a:pt x="3545" y="14246"/>
                  </a:lnTo>
                  <a:lnTo>
                    <a:pt x="3428" y="14319"/>
                  </a:lnTo>
                  <a:lnTo>
                    <a:pt x="3313" y="14416"/>
                  </a:lnTo>
                  <a:lnTo>
                    <a:pt x="3199" y="14489"/>
                  </a:lnTo>
                  <a:lnTo>
                    <a:pt x="3087" y="14562"/>
                  </a:lnTo>
                  <a:lnTo>
                    <a:pt x="2976" y="14635"/>
                  </a:lnTo>
                  <a:lnTo>
                    <a:pt x="2867" y="14707"/>
                  </a:lnTo>
                  <a:lnTo>
                    <a:pt x="2759" y="14804"/>
                  </a:lnTo>
                  <a:lnTo>
                    <a:pt x="2653" y="14877"/>
                  </a:lnTo>
                  <a:lnTo>
                    <a:pt x="2549" y="14950"/>
                  </a:lnTo>
                  <a:lnTo>
                    <a:pt x="2446" y="15047"/>
                  </a:lnTo>
                  <a:lnTo>
                    <a:pt x="2345" y="15120"/>
                  </a:lnTo>
                  <a:lnTo>
                    <a:pt x="2246" y="15217"/>
                  </a:lnTo>
                  <a:lnTo>
                    <a:pt x="2149" y="15314"/>
                  </a:lnTo>
                  <a:lnTo>
                    <a:pt x="2053" y="15387"/>
                  </a:lnTo>
                  <a:lnTo>
                    <a:pt x="1959" y="15484"/>
                  </a:lnTo>
                  <a:lnTo>
                    <a:pt x="1867" y="15581"/>
                  </a:lnTo>
                  <a:lnTo>
                    <a:pt x="1777" y="15678"/>
                  </a:lnTo>
                  <a:lnTo>
                    <a:pt x="1689" y="15775"/>
                  </a:lnTo>
                  <a:lnTo>
                    <a:pt x="1602" y="15872"/>
                  </a:lnTo>
                  <a:lnTo>
                    <a:pt x="1518" y="15969"/>
                  </a:lnTo>
                  <a:lnTo>
                    <a:pt x="1436" y="16067"/>
                  </a:lnTo>
                  <a:lnTo>
                    <a:pt x="1355" y="16188"/>
                  </a:lnTo>
                  <a:lnTo>
                    <a:pt x="1277" y="16285"/>
                  </a:lnTo>
                  <a:lnTo>
                    <a:pt x="1200" y="16406"/>
                  </a:lnTo>
                  <a:lnTo>
                    <a:pt x="1126" y="16503"/>
                  </a:lnTo>
                  <a:lnTo>
                    <a:pt x="1054" y="16625"/>
                  </a:lnTo>
                  <a:lnTo>
                    <a:pt x="984" y="16722"/>
                  </a:lnTo>
                  <a:lnTo>
                    <a:pt x="916" y="16843"/>
                  </a:lnTo>
                  <a:lnTo>
                    <a:pt x="850" y="16964"/>
                  </a:lnTo>
                  <a:lnTo>
                    <a:pt x="787" y="17086"/>
                  </a:lnTo>
                  <a:lnTo>
                    <a:pt x="726" y="17207"/>
                  </a:lnTo>
                  <a:lnTo>
                    <a:pt x="667" y="17329"/>
                  </a:lnTo>
                  <a:lnTo>
                    <a:pt x="610" y="17474"/>
                  </a:lnTo>
                  <a:lnTo>
                    <a:pt x="556" y="17596"/>
                  </a:lnTo>
                  <a:lnTo>
                    <a:pt x="504" y="17717"/>
                  </a:lnTo>
                  <a:lnTo>
                    <a:pt x="454" y="17862"/>
                  </a:lnTo>
                  <a:lnTo>
                    <a:pt x="407" y="17984"/>
                  </a:lnTo>
                  <a:lnTo>
                    <a:pt x="362" y="18129"/>
                  </a:lnTo>
                  <a:lnTo>
                    <a:pt x="320" y="18275"/>
                  </a:lnTo>
                  <a:lnTo>
                    <a:pt x="280" y="18421"/>
                  </a:lnTo>
                  <a:lnTo>
                    <a:pt x="243" y="18566"/>
                  </a:lnTo>
                  <a:lnTo>
                    <a:pt x="208" y="18712"/>
                  </a:lnTo>
                  <a:lnTo>
                    <a:pt x="176" y="18858"/>
                  </a:lnTo>
                  <a:lnTo>
                    <a:pt x="147" y="19003"/>
                  </a:lnTo>
                  <a:lnTo>
                    <a:pt x="120" y="19173"/>
                  </a:lnTo>
                  <a:lnTo>
                    <a:pt x="95" y="19319"/>
                  </a:lnTo>
                  <a:lnTo>
                    <a:pt x="74" y="19489"/>
                  </a:lnTo>
                  <a:lnTo>
                    <a:pt x="55" y="19658"/>
                  </a:lnTo>
                  <a:lnTo>
                    <a:pt x="39" y="19828"/>
                  </a:lnTo>
                  <a:lnTo>
                    <a:pt x="25" y="19998"/>
                  </a:lnTo>
                  <a:lnTo>
                    <a:pt x="15" y="20168"/>
                  </a:lnTo>
                  <a:lnTo>
                    <a:pt x="7" y="20338"/>
                  </a:lnTo>
                  <a:lnTo>
                    <a:pt x="2" y="20508"/>
                  </a:lnTo>
                  <a:lnTo>
                    <a:pt x="0" y="20702"/>
                  </a:lnTo>
                  <a:lnTo>
                    <a:pt x="1" y="20872"/>
                  </a:lnTo>
                  <a:lnTo>
                    <a:pt x="5" y="21066"/>
                  </a:lnTo>
                  <a:lnTo>
                    <a:pt x="11" y="21260"/>
                  </a:lnTo>
                  <a:lnTo>
                    <a:pt x="21" y="21454"/>
                  </a:lnTo>
                  <a:lnTo>
                    <a:pt x="32" y="21600"/>
                  </a:lnTo>
                  <a:lnTo>
                    <a:pt x="11591" y="21600"/>
                  </a:lnTo>
                  <a:lnTo>
                    <a:pt x="11650" y="21576"/>
                  </a:lnTo>
                  <a:lnTo>
                    <a:pt x="11790" y="21527"/>
                  </a:lnTo>
                  <a:lnTo>
                    <a:pt x="11929" y="21454"/>
                  </a:lnTo>
                  <a:lnTo>
                    <a:pt x="12065" y="21382"/>
                  </a:lnTo>
                  <a:lnTo>
                    <a:pt x="12200" y="21309"/>
                  </a:lnTo>
                  <a:lnTo>
                    <a:pt x="12333" y="21236"/>
                  </a:lnTo>
                  <a:lnTo>
                    <a:pt x="12464" y="21187"/>
                  </a:lnTo>
                  <a:lnTo>
                    <a:pt x="12593" y="21115"/>
                  </a:lnTo>
                  <a:lnTo>
                    <a:pt x="12720" y="21042"/>
                  </a:lnTo>
                  <a:lnTo>
                    <a:pt x="12846" y="20969"/>
                  </a:lnTo>
                  <a:lnTo>
                    <a:pt x="12969" y="20896"/>
                  </a:lnTo>
                  <a:lnTo>
                    <a:pt x="13091" y="20848"/>
                  </a:lnTo>
                  <a:lnTo>
                    <a:pt x="13211" y="20775"/>
                  </a:lnTo>
                  <a:lnTo>
                    <a:pt x="13329" y="20702"/>
                  </a:lnTo>
                  <a:lnTo>
                    <a:pt x="13446" y="20629"/>
                  </a:lnTo>
                  <a:lnTo>
                    <a:pt x="13561" y="20556"/>
                  </a:lnTo>
                  <a:lnTo>
                    <a:pt x="13674" y="20484"/>
                  </a:lnTo>
                  <a:lnTo>
                    <a:pt x="13785" y="20411"/>
                  </a:lnTo>
                  <a:lnTo>
                    <a:pt x="13895" y="20338"/>
                  </a:lnTo>
                  <a:lnTo>
                    <a:pt x="14002" y="20289"/>
                  </a:lnTo>
                  <a:lnTo>
                    <a:pt x="14109" y="20217"/>
                  </a:lnTo>
                  <a:lnTo>
                    <a:pt x="14213" y="20144"/>
                  </a:lnTo>
                  <a:lnTo>
                    <a:pt x="14316" y="20071"/>
                  </a:lnTo>
                  <a:lnTo>
                    <a:pt x="14418" y="19998"/>
                  </a:lnTo>
                  <a:lnTo>
                    <a:pt x="14518" y="19925"/>
                  </a:lnTo>
                  <a:lnTo>
                    <a:pt x="14616" y="19853"/>
                  </a:lnTo>
                  <a:lnTo>
                    <a:pt x="14712" y="19780"/>
                  </a:lnTo>
                  <a:lnTo>
                    <a:pt x="14807" y="19707"/>
                  </a:lnTo>
                  <a:lnTo>
                    <a:pt x="14901" y="19634"/>
                  </a:lnTo>
                  <a:lnTo>
                    <a:pt x="14993" y="19561"/>
                  </a:lnTo>
                  <a:lnTo>
                    <a:pt x="15083" y="19489"/>
                  </a:lnTo>
                  <a:lnTo>
                    <a:pt x="15172" y="19416"/>
                  </a:lnTo>
                  <a:lnTo>
                    <a:pt x="15260" y="19343"/>
                  </a:lnTo>
                  <a:lnTo>
                    <a:pt x="15346" y="19270"/>
                  </a:lnTo>
                  <a:lnTo>
                    <a:pt x="15430" y="19197"/>
                  </a:lnTo>
                  <a:lnTo>
                    <a:pt x="15513" y="19124"/>
                  </a:lnTo>
                  <a:lnTo>
                    <a:pt x="15595" y="19052"/>
                  </a:lnTo>
                  <a:lnTo>
                    <a:pt x="15675" y="18979"/>
                  </a:lnTo>
                  <a:lnTo>
                    <a:pt x="15754" y="18906"/>
                  </a:lnTo>
                  <a:lnTo>
                    <a:pt x="15832" y="18809"/>
                  </a:lnTo>
                  <a:lnTo>
                    <a:pt x="15908" y="18736"/>
                  </a:lnTo>
                  <a:lnTo>
                    <a:pt x="15982" y="18663"/>
                  </a:lnTo>
                  <a:lnTo>
                    <a:pt x="16056" y="18591"/>
                  </a:lnTo>
                  <a:lnTo>
                    <a:pt x="16128" y="18518"/>
                  </a:lnTo>
                  <a:lnTo>
                    <a:pt x="16199" y="18445"/>
                  </a:lnTo>
                  <a:lnTo>
                    <a:pt x="16268" y="18372"/>
                  </a:lnTo>
                  <a:lnTo>
                    <a:pt x="16336" y="18275"/>
                  </a:lnTo>
                  <a:lnTo>
                    <a:pt x="16403" y="18202"/>
                  </a:lnTo>
                  <a:lnTo>
                    <a:pt x="16469" y="18129"/>
                  </a:lnTo>
                  <a:lnTo>
                    <a:pt x="16533" y="18057"/>
                  </a:lnTo>
                  <a:lnTo>
                    <a:pt x="16597" y="17984"/>
                  </a:lnTo>
                  <a:lnTo>
                    <a:pt x="16659" y="17887"/>
                  </a:lnTo>
                  <a:lnTo>
                    <a:pt x="16779" y="17741"/>
                  </a:lnTo>
                  <a:lnTo>
                    <a:pt x="16837" y="17668"/>
                  </a:lnTo>
                  <a:lnTo>
                    <a:pt x="16895" y="17571"/>
                  </a:lnTo>
                  <a:lnTo>
                    <a:pt x="16951" y="17498"/>
                  </a:lnTo>
                  <a:lnTo>
                    <a:pt x="17006" y="17426"/>
                  </a:lnTo>
                  <a:lnTo>
                    <a:pt x="17060" y="17353"/>
                  </a:lnTo>
                  <a:lnTo>
                    <a:pt x="17113" y="17256"/>
                  </a:lnTo>
                  <a:lnTo>
                    <a:pt x="17165" y="17183"/>
                  </a:lnTo>
                  <a:lnTo>
                    <a:pt x="17216" y="17110"/>
                  </a:lnTo>
                  <a:lnTo>
                    <a:pt x="17265" y="17013"/>
                  </a:lnTo>
                  <a:lnTo>
                    <a:pt x="17314" y="16940"/>
                  </a:lnTo>
                  <a:lnTo>
                    <a:pt x="17362" y="16867"/>
                  </a:lnTo>
                  <a:lnTo>
                    <a:pt x="17408" y="16770"/>
                  </a:lnTo>
                  <a:lnTo>
                    <a:pt x="17454" y="16698"/>
                  </a:lnTo>
                  <a:lnTo>
                    <a:pt x="17499" y="16625"/>
                  </a:lnTo>
                  <a:lnTo>
                    <a:pt x="17542" y="16528"/>
                  </a:lnTo>
                  <a:lnTo>
                    <a:pt x="17585" y="16455"/>
                  </a:lnTo>
                  <a:lnTo>
                    <a:pt x="17627" y="16358"/>
                  </a:lnTo>
                  <a:lnTo>
                    <a:pt x="17668" y="16285"/>
                  </a:lnTo>
                  <a:lnTo>
                    <a:pt x="17708" y="16188"/>
                  </a:lnTo>
                  <a:lnTo>
                    <a:pt x="17748" y="16115"/>
                  </a:lnTo>
                  <a:lnTo>
                    <a:pt x="17786" y="16042"/>
                  </a:lnTo>
                  <a:lnTo>
                    <a:pt x="17823" y="15945"/>
                  </a:lnTo>
                  <a:lnTo>
                    <a:pt x="17860" y="15872"/>
                  </a:lnTo>
                  <a:lnTo>
                    <a:pt x="17896" y="15775"/>
                  </a:lnTo>
                  <a:lnTo>
                    <a:pt x="17931" y="15702"/>
                  </a:lnTo>
                  <a:lnTo>
                    <a:pt x="17965" y="15605"/>
                  </a:lnTo>
                  <a:lnTo>
                    <a:pt x="17999" y="15533"/>
                  </a:lnTo>
                  <a:lnTo>
                    <a:pt x="18031" y="15436"/>
                  </a:lnTo>
                  <a:lnTo>
                    <a:pt x="18063" y="15338"/>
                  </a:lnTo>
                  <a:lnTo>
                    <a:pt x="18094" y="15266"/>
                  </a:lnTo>
                  <a:lnTo>
                    <a:pt x="18125" y="15169"/>
                  </a:lnTo>
                  <a:lnTo>
                    <a:pt x="18155" y="15096"/>
                  </a:lnTo>
                  <a:lnTo>
                    <a:pt x="18184" y="14999"/>
                  </a:lnTo>
                  <a:lnTo>
                    <a:pt x="18212" y="14902"/>
                  </a:lnTo>
                  <a:lnTo>
                    <a:pt x="18240" y="14829"/>
                  </a:lnTo>
                  <a:lnTo>
                    <a:pt x="18267" y="14732"/>
                  </a:lnTo>
                  <a:lnTo>
                    <a:pt x="18294" y="14659"/>
                  </a:lnTo>
                  <a:lnTo>
                    <a:pt x="18320" y="14562"/>
                  </a:lnTo>
                  <a:lnTo>
                    <a:pt x="18345" y="14465"/>
                  </a:lnTo>
                  <a:lnTo>
                    <a:pt x="18370" y="14392"/>
                  </a:lnTo>
                  <a:lnTo>
                    <a:pt x="18394" y="14295"/>
                  </a:lnTo>
                  <a:lnTo>
                    <a:pt x="18440" y="14101"/>
                  </a:lnTo>
                  <a:lnTo>
                    <a:pt x="18463" y="14028"/>
                  </a:lnTo>
                  <a:lnTo>
                    <a:pt x="18485" y="13931"/>
                  </a:lnTo>
                  <a:lnTo>
                    <a:pt x="18527" y="13737"/>
                  </a:lnTo>
                  <a:lnTo>
                    <a:pt x="18548" y="13664"/>
                  </a:lnTo>
                  <a:lnTo>
                    <a:pt x="18588" y="13470"/>
                  </a:lnTo>
                  <a:lnTo>
                    <a:pt x="18626" y="13276"/>
                  </a:lnTo>
                  <a:lnTo>
                    <a:pt x="18644" y="13178"/>
                  </a:lnTo>
                  <a:lnTo>
                    <a:pt x="18662" y="13106"/>
                  </a:lnTo>
                  <a:lnTo>
                    <a:pt x="18680" y="13009"/>
                  </a:lnTo>
                  <a:lnTo>
                    <a:pt x="18697" y="12911"/>
                  </a:lnTo>
                  <a:lnTo>
                    <a:pt x="18731" y="12717"/>
                  </a:lnTo>
                  <a:lnTo>
                    <a:pt x="18795" y="12329"/>
                  </a:lnTo>
                  <a:lnTo>
                    <a:pt x="18855" y="11941"/>
                  </a:lnTo>
                  <a:lnTo>
                    <a:pt x="18869" y="11844"/>
                  </a:lnTo>
                  <a:lnTo>
                    <a:pt x="18884" y="11747"/>
                  </a:lnTo>
                  <a:lnTo>
                    <a:pt x="18898" y="11649"/>
                  </a:lnTo>
                  <a:lnTo>
                    <a:pt x="18926" y="11455"/>
                  </a:lnTo>
                  <a:lnTo>
                    <a:pt x="18939" y="11358"/>
                  </a:lnTo>
                  <a:lnTo>
                    <a:pt x="18967" y="11164"/>
                  </a:lnTo>
                  <a:lnTo>
                    <a:pt x="18980" y="11067"/>
                  </a:lnTo>
                  <a:lnTo>
                    <a:pt x="19007" y="10849"/>
                  </a:lnTo>
                  <a:lnTo>
                    <a:pt x="19034" y="10654"/>
                  </a:lnTo>
                  <a:lnTo>
                    <a:pt x="19115" y="10023"/>
                  </a:lnTo>
                  <a:lnTo>
                    <a:pt x="19157" y="9732"/>
                  </a:lnTo>
                  <a:lnTo>
                    <a:pt x="19171" y="9611"/>
                  </a:lnTo>
                  <a:lnTo>
                    <a:pt x="19199" y="9417"/>
                  </a:lnTo>
                  <a:lnTo>
                    <a:pt x="19214" y="9295"/>
                  </a:lnTo>
                  <a:lnTo>
                    <a:pt x="19229" y="9198"/>
                  </a:lnTo>
                  <a:lnTo>
                    <a:pt x="19244" y="9077"/>
                  </a:lnTo>
                  <a:lnTo>
                    <a:pt x="19259" y="8980"/>
                  </a:lnTo>
                  <a:lnTo>
                    <a:pt x="19275" y="8858"/>
                  </a:lnTo>
                  <a:lnTo>
                    <a:pt x="19307" y="8664"/>
                  </a:lnTo>
                  <a:lnTo>
                    <a:pt x="19323" y="8543"/>
                  </a:lnTo>
                  <a:lnTo>
                    <a:pt x="19340" y="8446"/>
                  </a:lnTo>
                  <a:lnTo>
                    <a:pt x="19357" y="8324"/>
                  </a:lnTo>
                  <a:lnTo>
                    <a:pt x="19374" y="8227"/>
                  </a:lnTo>
                  <a:lnTo>
                    <a:pt x="19391" y="8106"/>
                  </a:lnTo>
                  <a:lnTo>
                    <a:pt x="19409" y="8009"/>
                  </a:lnTo>
                  <a:lnTo>
                    <a:pt x="19428" y="7888"/>
                  </a:lnTo>
                  <a:lnTo>
                    <a:pt x="19447" y="7766"/>
                  </a:lnTo>
                  <a:lnTo>
                    <a:pt x="19466" y="7669"/>
                  </a:lnTo>
                  <a:lnTo>
                    <a:pt x="19485" y="7548"/>
                  </a:lnTo>
                  <a:lnTo>
                    <a:pt x="19505" y="7451"/>
                  </a:lnTo>
                  <a:lnTo>
                    <a:pt x="19526" y="7329"/>
                  </a:lnTo>
                  <a:lnTo>
                    <a:pt x="19547" y="7208"/>
                  </a:lnTo>
                  <a:lnTo>
                    <a:pt x="19568" y="7111"/>
                  </a:lnTo>
                  <a:lnTo>
                    <a:pt x="19590" y="6990"/>
                  </a:lnTo>
                  <a:lnTo>
                    <a:pt x="19613" y="6868"/>
                  </a:lnTo>
                  <a:lnTo>
                    <a:pt x="19635" y="6771"/>
                  </a:lnTo>
                  <a:lnTo>
                    <a:pt x="19683" y="6529"/>
                  </a:lnTo>
                  <a:lnTo>
                    <a:pt x="19708" y="6407"/>
                  </a:lnTo>
                  <a:lnTo>
                    <a:pt x="19733" y="6310"/>
                  </a:lnTo>
                  <a:lnTo>
                    <a:pt x="19759" y="6189"/>
                  </a:lnTo>
                  <a:lnTo>
                    <a:pt x="19785" y="6067"/>
                  </a:lnTo>
                  <a:lnTo>
                    <a:pt x="19812" y="5946"/>
                  </a:lnTo>
                  <a:lnTo>
                    <a:pt x="19840" y="5825"/>
                  </a:lnTo>
                  <a:lnTo>
                    <a:pt x="19868" y="5703"/>
                  </a:lnTo>
                  <a:lnTo>
                    <a:pt x="21600" y="0"/>
                  </a:lnTo>
                  <a:close/>
                </a:path>
              </a:pathLst>
            </a:custGeom>
            <a:grpFill/>
            <a:ln w="12700" cap="flat">
              <a:noFill/>
              <a:miter lim="400000"/>
            </a:ln>
            <a:effectLst/>
          </p:spPr>
          <p:txBody>
            <a:bodyPr wrap="square" lIns="22859" tIns="22859" rIns="22859" bIns="22859" numCol="1" anchor="t">
              <a:noAutofit/>
            </a:bodyPr>
            <a:lstStyle/>
            <a:p>
              <a:pPr defTabSz="457200">
                <a:defRPr sz="1000" b="0">
                  <a:latin typeface="Calibri"/>
                  <a:ea typeface="Calibri"/>
                  <a:cs typeface="Calibri"/>
                  <a:sym typeface="Calibri"/>
                </a:defRPr>
              </a:pPr>
              <a:endParaRPr sz="500"/>
            </a:p>
          </p:txBody>
        </p:sp>
        <p:sp>
          <p:nvSpPr>
            <p:cNvPr id="21" name="Kształt"/>
            <p:cNvSpPr/>
            <p:nvPr/>
          </p:nvSpPr>
          <p:spPr>
            <a:xfrm>
              <a:off x="9662803" y="6140084"/>
              <a:ext cx="3204191" cy="757587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980" y="11089"/>
                  </a:lnTo>
                  <a:lnTo>
                    <a:pt x="16692" y="11419"/>
                  </a:lnTo>
                  <a:lnTo>
                    <a:pt x="16400" y="11744"/>
                  </a:lnTo>
                  <a:lnTo>
                    <a:pt x="16103" y="12063"/>
                  </a:lnTo>
                  <a:lnTo>
                    <a:pt x="15801" y="12376"/>
                  </a:lnTo>
                  <a:lnTo>
                    <a:pt x="15495" y="12685"/>
                  </a:lnTo>
                  <a:lnTo>
                    <a:pt x="15184" y="12988"/>
                  </a:lnTo>
                  <a:lnTo>
                    <a:pt x="14868" y="13287"/>
                  </a:lnTo>
                  <a:lnTo>
                    <a:pt x="14548" y="13580"/>
                  </a:lnTo>
                  <a:lnTo>
                    <a:pt x="14224" y="13868"/>
                  </a:lnTo>
                  <a:lnTo>
                    <a:pt x="13895" y="14151"/>
                  </a:lnTo>
                  <a:lnTo>
                    <a:pt x="13563" y="14430"/>
                  </a:lnTo>
                  <a:lnTo>
                    <a:pt x="13226" y="14703"/>
                  </a:lnTo>
                  <a:lnTo>
                    <a:pt x="12885" y="14972"/>
                  </a:lnTo>
                  <a:lnTo>
                    <a:pt x="12540" y="15236"/>
                  </a:lnTo>
                  <a:lnTo>
                    <a:pt x="12191" y="15496"/>
                  </a:lnTo>
                  <a:lnTo>
                    <a:pt x="11838" y="15751"/>
                  </a:lnTo>
                  <a:lnTo>
                    <a:pt x="11482" y="16002"/>
                  </a:lnTo>
                  <a:lnTo>
                    <a:pt x="11122" y="16248"/>
                  </a:lnTo>
                  <a:lnTo>
                    <a:pt x="10758" y="16490"/>
                  </a:lnTo>
                  <a:lnTo>
                    <a:pt x="10391" y="16728"/>
                  </a:lnTo>
                  <a:lnTo>
                    <a:pt x="10020" y="16962"/>
                  </a:lnTo>
                  <a:lnTo>
                    <a:pt x="9646" y="17191"/>
                  </a:lnTo>
                  <a:lnTo>
                    <a:pt x="9269" y="17417"/>
                  </a:lnTo>
                  <a:lnTo>
                    <a:pt x="8889" y="17638"/>
                  </a:lnTo>
                  <a:lnTo>
                    <a:pt x="8505" y="17856"/>
                  </a:lnTo>
                  <a:lnTo>
                    <a:pt x="8119" y="18070"/>
                  </a:lnTo>
                  <a:lnTo>
                    <a:pt x="7729" y="18280"/>
                  </a:lnTo>
                  <a:lnTo>
                    <a:pt x="7337" y="18486"/>
                  </a:lnTo>
                  <a:lnTo>
                    <a:pt x="6942" y="18689"/>
                  </a:lnTo>
                  <a:lnTo>
                    <a:pt x="6544" y="18888"/>
                  </a:lnTo>
                  <a:lnTo>
                    <a:pt x="6143" y="19084"/>
                  </a:lnTo>
                  <a:lnTo>
                    <a:pt x="5740" y="19276"/>
                  </a:lnTo>
                  <a:lnTo>
                    <a:pt x="5334" y="19465"/>
                  </a:lnTo>
                  <a:lnTo>
                    <a:pt x="4926" y="19651"/>
                  </a:lnTo>
                  <a:lnTo>
                    <a:pt x="4516" y="19833"/>
                  </a:lnTo>
                  <a:lnTo>
                    <a:pt x="4103" y="20012"/>
                  </a:lnTo>
                  <a:lnTo>
                    <a:pt x="3688" y="20188"/>
                  </a:lnTo>
                  <a:lnTo>
                    <a:pt x="3271" y="20361"/>
                  </a:lnTo>
                  <a:lnTo>
                    <a:pt x="2852" y="20532"/>
                  </a:lnTo>
                  <a:lnTo>
                    <a:pt x="2431" y="20699"/>
                  </a:lnTo>
                  <a:lnTo>
                    <a:pt x="2008" y="20863"/>
                  </a:lnTo>
                  <a:lnTo>
                    <a:pt x="1584" y="21025"/>
                  </a:lnTo>
                  <a:lnTo>
                    <a:pt x="1157" y="21184"/>
                  </a:lnTo>
                  <a:lnTo>
                    <a:pt x="730" y="21341"/>
                  </a:lnTo>
                  <a:lnTo>
                    <a:pt x="300" y="21495"/>
                  </a:lnTo>
                  <a:lnTo>
                    <a:pt x="0" y="21600"/>
                  </a:lnTo>
                  <a:lnTo>
                    <a:pt x="14940" y="21600"/>
                  </a:lnTo>
                  <a:lnTo>
                    <a:pt x="14996" y="21289"/>
                  </a:lnTo>
                  <a:lnTo>
                    <a:pt x="15038" y="21060"/>
                  </a:lnTo>
                  <a:lnTo>
                    <a:pt x="15080" y="20830"/>
                  </a:lnTo>
                  <a:lnTo>
                    <a:pt x="15122" y="20599"/>
                  </a:lnTo>
                  <a:lnTo>
                    <a:pt x="15165" y="20368"/>
                  </a:lnTo>
                  <a:lnTo>
                    <a:pt x="15253" y="19902"/>
                  </a:lnTo>
                  <a:lnTo>
                    <a:pt x="15298" y="19668"/>
                  </a:lnTo>
                  <a:lnTo>
                    <a:pt x="15343" y="19433"/>
                  </a:lnTo>
                  <a:lnTo>
                    <a:pt x="15389" y="19198"/>
                  </a:lnTo>
                  <a:lnTo>
                    <a:pt x="15436" y="18961"/>
                  </a:lnTo>
                  <a:lnTo>
                    <a:pt x="15484" y="18724"/>
                  </a:lnTo>
                  <a:lnTo>
                    <a:pt x="15533" y="18486"/>
                  </a:lnTo>
                  <a:lnTo>
                    <a:pt x="15582" y="18247"/>
                  </a:lnTo>
                  <a:lnTo>
                    <a:pt x="15633" y="18007"/>
                  </a:lnTo>
                  <a:lnTo>
                    <a:pt x="15685" y="17767"/>
                  </a:lnTo>
                  <a:lnTo>
                    <a:pt x="15737" y="17525"/>
                  </a:lnTo>
                  <a:lnTo>
                    <a:pt x="15791" y="17283"/>
                  </a:lnTo>
                  <a:lnTo>
                    <a:pt x="15846" y="17040"/>
                  </a:lnTo>
                  <a:lnTo>
                    <a:pt x="15902" y="16796"/>
                  </a:lnTo>
                  <a:lnTo>
                    <a:pt x="15960" y="16552"/>
                  </a:lnTo>
                  <a:lnTo>
                    <a:pt x="16019" y="16306"/>
                  </a:lnTo>
                  <a:lnTo>
                    <a:pt x="16079" y="16060"/>
                  </a:lnTo>
                  <a:lnTo>
                    <a:pt x="16140" y="15812"/>
                  </a:lnTo>
                  <a:lnTo>
                    <a:pt x="16203" y="15564"/>
                  </a:lnTo>
                  <a:lnTo>
                    <a:pt x="16268" y="15315"/>
                  </a:lnTo>
                  <a:lnTo>
                    <a:pt x="16334" y="15066"/>
                  </a:lnTo>
                  <a:lnTo>
                    <a:pt x="16402" y="14815"/>
                  </a:lnTo>
                  <a:lnTo>
                    <a:pt x="16471" y="14564"/>
                  </a:lnTo>
                  <a:lnTo>
                    <a:pt x="16542" y="14311"/>
                  </a:lnTo>
                  <a:lnTo>
                    <a:pt x="16615" y="14058"/>
                  </a:lnTo>
                  <a:lnTo>
                    <a:pt x="16690" y="13804"/>
                  </a:lnTo>
                  <a:lnTo>
                    <a:pt x="16767" y="13549"/>
                  </a:lnTo>
                  <a:lnTo>
                    <a:pt x="16845" y="13293"/>
                  </a:lnTo>
                  <a:lnTo>
                    <a:pt x="16925" y="13037"/>
                  </a:lnTo>
                  <a:lnTo>
                    <a:pt x="17008" y="12779"/>
                  </a:lnTo>
                  <a:lnTo>
                    <a:pt x="17092" y="12521"/>
                  </a:lnTo>
                  <a:lnTo>
                    <a:pt x="17179" y="12262"/>
                  </a:lnTo>
                  <a:lnTo>
                    <a:pt x="17268" y="12002"/>
                  </a:lnTo>
                  <a:lnTo>
                    <a:pt x="17359" y="11740"/>
                  </a:lnTo>
                  <a:lnTo>
                    <a:pt x="17452" y="11479"/>
                  </a:lnTo>
                  <a:lnTo>
                    <a:pt x="17548" y="11216"/>
                  </a:lnTo>
                  <a:lnTo>
                    <a:pt x="17645" y="10952"/>
                  </a:lnTo>
                  <a:lnTo>
                    <a:pt x="17746" y="10687"/>
                  </a:lnTo>
                  <a:lnTo>
                    <a:pt x="17849" y="10422"/>
                  </a:lnTo>
                  <a:lnTo>
                    <a:pt x="17954" y="10156"/>
                  </a:lnTo>
                  <a:lnTo>
                    <a:pt x="18061" y="9888"/>
                  </a:lnTo>
                  <a:lnTo>
                    <a:pt x="21600" y="1396"/>
                  </a:lnTo>
                  <a:lnTo>
                    <a:pt x="21600" y="0"/>
                  </a:lnTo>
                  <a:close/>
                </a:path>
              </a:pathLst>
            </a:custGeom>
            <a:grpFill/>
            <a:ln w="12700" cap="flat">
              <a:noFill/>
              <a:miter lim="400000"/>
            </a:ln>
            <a:effectLst/>
          </p:spPr>
          <p:txBody>
            <a:bodyPr wrap="square" lIns="22859" tIns="22859" rIns="22859" bIns="22859" numCol="1" anchor="t">
              <a:noAutofit/>
            </a:bodyPr>
            <a:lstStyle/>
            <a:p>
              <a:pPr defTabSz="457200">
                <a:defRPr sz="1000" b="0">
                  <a:latin typeface="Calibri"/>
                  <a:ea typeface="Calibri"/>
                  <a:cs typeface="Calibri"/>
                  <a:sym typeface="Calibri"/>
                </a:defRPr>
              </a:pPr>
              <a:endParaRPr sz="500"/>
            </a:p>
          </p:txBody>
        </p:sp>
      </p:grpSp>
      <p:pic>
        <p:nvPicPr>
          <p:cNvPr id="165" name="Obrazek" descr="Obrazek"/>
          <p:cNvPicPr>
            <a:picLocks noChangeAspect="1"/>
          </p:cNvPicPr>
          <p:nvPr/>
        </p:nvPicPr>
        <p:blipFill>
          <a:blip r:embed="rId2"/>
          <a:stretch>
            <a:fillRect/>
          </a:stretch>
        </p:blipFill>
        <p:spPr>
          <a:xfrm>
            <a:off x="9662944" y="542289"/>
            <a:ext cx="2534631" cy="975033"/>
          </a:xfrm>
          <a:prstGeom prst="rect">
            <a:avLst/>
          </a:prstGeom>
          <a:ln w="12700">
            <a:miter lim="400000"/>
          </a:ln>
        </p:spPr>
      </p:pic>
      <p:sp>
        <p:nvSpPr>
          <p:cNvPr id="166" name="Na co jest…"/>
          <p:cNvSpPr txBox="1"/>
          <p:nvPr/>
        </p:nvSpPr>
        <p:spPr>
          <a:xfrm>
            <a:off x="731680" y="591224"/>
            <a:ext cx="2028773" cy="970476"/>
          </a:xfrm>
          <a:prstGeom prst="flowChartAlternateProcess">
            <a:avLst/>
          </a:prstGeom>
          <a:ln w="57150">
            <a:solidFill>
              <a:srgbClr val="FF9999"/>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style>
          <a:lnRef idx="2">
            <a:schemeClr val="accent1"/>
          </a:lnRef>
          <a:fillRef idx="1">
            <a:schemeClr val="lt1"/>
          </a:fillRef>
          <a:effectRef idx="0">
            <a:schemeClr val="accent1"/>
          </a:effectRef>
          <a:fontRef idx="minor">
            <a:schemeClr val="dk1"/>
          </a:fontRef>
        </p:style>
        <p:txBody>
          <a:bodyPr wrap="square" lIns="22859" tIns="22859" rIns="22859" bIns="22859">
            <a:spAutoFit/>
          </a:bodyPr>
          <a:lstStyle/>
          <a:p>
            <a:pPr algn="ctr" defTabSz="457200">
              <a:lnSpc>
                <a:spcPct val="90000"/>
              </a:lnSpc>
              <a:spcBef>
                <a:spcPts val="600"/>
              </a:spcBef>
              <a:spcAft>
                <a:spcPts val="600"/>
              </a:spcAft>
              <a:defRPr sz="4800" b="0">
                <a:latin typeface="Lato Bold"/>
                <a:ea typeface="Lato Bold"/>
                <a:cs typeface="Lato Bold"/>
                <a:sym typeface="Lato Bold"/>
              </a:defRPr>
            </a:pPr>
            <a:r>
              <a:rPr lang="pl-PL" sz="6000" dirty="0">
                <a:ln>
                  <a:solidFill>
                    <a:srgbClr val="FF9999"/>
                  </a:solidFill>
                </a:ln>
                <a:solidFill>
                  <a:srgbClr val="FF9999"/>
                </a:solidFill>
                <a:latin typeface="Lato Black" panose="020F0502020204030203" pitchFamily="34" charset="0"/>
                <a:ea typeface="Lato Black" panose="020F0502020204030203" pitchFamily="34" charset="0"/>
                <a:cs typeface="Lato Black" panose="020F0502020204030203" pitchFamily="34" charset="0"/>
              </a:rPr>
              <a:t>19.4</a:t>
            </a:r>
            <a:endParaRPr sz="6000" dirty="0">
              <a:ln>
                <a:solidFill>
                  <a:srgbClr val="FF9999"/>
                </a:solidFill>
              </a:ln>
              <a:solidFill>
                <a:srgbClr val="FF9999"/>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9" name="Symbol zastępczy zawartości 5"/>
          <p:cNvSpPr txBox="1"/>
          <p:nvPr/>
        </p:nvSpPr>
        <p:spPr>
          <a:xfrm>
            <a:off x="6129446" y="3529505"/>
            <a:ext cx="1238957" cy="5490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a:lnSpc>
                <a:spcPct val="90000"/>
              </a:lnSpc>
              <a:spcBef>
                <a:spcPts val="1000"/>
              </a:spcBef>
              <a:defRPr sz="2200">
                <a:solidFill>
                  <a:srgbClr val="009245"/>
                </a:solidFill>
                <a:latin typeface="Lato Bold"/>
                <a:ea typeface="Lato Bold"/>
                <a:cs typeface="Lato Bold"/>
                <a:sym typeface="Lato Bold"/>
              </a:defRPr>
            </a:pPr>
            <a:endParaRPr lang="pl-PL" dirty="0">
              <a:solidFill>
                <a:srgbClr val="FF9999"/>
              </a:solidFill>
            </a:endParaRPr>
          </a:p>
        </p:txBody>
      </p:sp>
      <p:sp>
        <p:nvSpPr>
          <p:cNvPr id="11" name="Symbol zastępczy zawartości 5"/>
          <p:cNvSpPr txBox="1"/>
          <p:nvPr/>
        </p:nvSpPr>
        <p:spPr>
          <a:xfrm>
            <a:off x="511315" y="2022280"/>
            <a:ext cx="10763410" cy="12474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Autofit/>
          </a:bodyPr>
          <a:lstStyle/>
          <a:p>
            <a:pPr algn="ctr">
              <a:lnSpc>
                <a:spcPct val="90000"/>
              </a:lnSpc>
              <a:spcBef>
                <a:spcPts val="1000"/>
              </a:spcBef>
              <a:defRPr sz="2200">
                <a:solidFill>
                  <a:srgbClr val="009245"/>
                </a:solidFill>
                <a:latin typeface="Lato Bold"/>
                <a:ea typeface="Lato Bold"/>
                <a:cs typeface="Lato Bold"/>
                <a:sym typeface="Lato Bold"/>
              </a:defRPr>
            </a:pPr>
            <a:r>
              <a:rPr lang="pl-PL" sz="4000" dirty="0">
                <a:solidFill>
                  <a:srgbClr val="767171"/>
                </a:solidFill>
                <a:latin typeface="Lato Regular" panose="020F0502020204030203" pitchFamily="34" charset="0"/>
                <a:ea typeface="Lato Regular" panose="020F0502020204030203" pitchFamily="34" charset="0"/>
                <a:cs typeface="Lato Regular" panose="020F0502020204030203" pitchFamily="34" charset="0"/>
              </a:rPr>
              <a:t>Wartość 12% kwoty, o jaką LGD będzie się ubiegać w ramach 19.2</a:t>
            </a:r>
            <a:endParaRPr sz="4000" dirty="0">
              <a:solidFill>
                <a:srgbClr val="767171"/>
              </a:solidFill>
              <a:latin typeface="Lato Regular" panose="020F0502020204030203" pitchFamily="34" charset="0"/>
              <a:ea typeface="Lato Regular" panose="020F0502020204030203" pitchFamily="34" charset="0"/>
              <a:cs typeface="Lato Regular" panose="020F0502020204030203" pitchFamily="34" charset="0"/>
            </a:endParaRPr>
          </a:p>
        </p:txBody>
      </p:sp>
      <p:sp>
        <p:nvSpPr>
          <p:cNvPr id="167" name="Efektem realizacji operacji jest stworzenie koncepcji Smart Village dla danej miejscowości (lub kilku sąsiednich), która powinna zawierać co najmniej następujące elementy:…"/>
          <p:cNvSpPr txBox="1"/>
          <p:nvPr/>
        </p:nvSpPr>
        <p:spPr>
          <a:xfrm>
            <a:off x="243008" y="3130335"/>
            <a:ext cx="9739530" cy="3799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spAutoFit/>
          </a:bodyPr>
          <a:lstStyle/>
          <a:p>
            <a:pPr marL="285750" indent="-285750" algn="just">
              <a:buFont typeface="Arial" panose="020B0604020202020204" pitchFamily="34" charset="0"/>
              <a:buChar char="•"/>
            </a:pPr>
            <a:endParaRPr lang="en-GB" sz="2000" dirty="0">
              <a:solidFill>
                <a:srgbClr val="212121"/>
              </a:solidFill>
              <a:latin typeface="Segoe UI" panose="020B0502040204020203" pitchFamily="34" charset="0"/>
            </a:endParaRPr>
          </a:p>
        </p:txBody>
      </p:sp>
      <p:sp>
        <p:nvSpPr>
          <p:cNvPr id="22" name="Symbol zastępczy zawartości 5"/>
          <p:cNvSpPr txBox="1"/>
          <p:nvPr/>
        </p:nvSpPr>
        <p:spPr>
          <a:xfrm>
            <a:off x="3518590" y="3931568"/>
            <a:ext cx="595347" cy="5030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Autofit/>
          </a:bodyPr>
          <a:lstStyle/>
          <a:p>
            <a:pPr algn="ctr">
              <a:lnSpc>
                <a:spcPct val="90000"/>
              </a:lnSpc>
              <a:spcBef>
                <a:spcPts val="1000"/>
              </a:spcBef>
              <a:defRPr sz="2200">
                <a:solidFill>
                  <a:srgbClr val="009245"/>
                </a:solidFill>
                <a:latin typeface="Lato Bold"/>
                <a:ea typeface="Lato Bold"/>
                <a:cs typeface="Lato Bold"/>
                <a:sym typeface="Lato Bold"/>
              </a:defRPr>
            </a:pPr>
            <a:r>
              <a:rPr lang="pl-PL" sz="2800" dirty="0">
                <a:solidFill>
                  <a:srgbClr val="FF9999"/>
                </a:solidFill>
                <a:latin typeface="Lato Regular" panose="020F0502020204030203" pitchFamily="34" charset="0"/>
                <a:ea typeface="Lato Regular" panose="020F0502020204030203" pitchFamily="34" charset="0"/>
                <a:cs typeface="Lato Regular" panose="020F0502020204030203" pitchFamily="34" charset="0"/>
              </a:rPr>
              <a:t>x</a:t>
            </a:r>
            <a:endParaRPr sz="2800" dirty="0">
              <a:solidFill>
                <a:srgbClr val="FF9999"/>
              </a:solidFill>
              <a:latin typeface="Lato Regular" panose="020F0502020204030203" pitchFamily="34" charset="0"/>
              <a:ea typeface="Lato Regular" panose="020F0502020204030203" pitchFamily="34" charset="0"/>
              <a:cs typeface="Lato Regular" panose="020F0502020204030203" pitchFamily="34" charset="0"/>
            </a:endParaRPr>
          </a:p>
        </p:txBody>
      </p:sp>
      <p:sp>
        <p:nvSpPr>
          <p:cNvPr id="23" name="Symbol zastępczy zawartości 5"/>
          <p:cNvSpPr txBox="1"/>
          <p:nvPr/>
        </p:nvSpPr>
        <p:spPr>
          <a:xfrm>
            <a:off x="2322543" y="3785872"/>
            <a:ext cx="1248362" cy="759887"/>
          </a:xfrm>
          <a:prstGeom prst="flowChartAlternateProcess">
            <a:avLst/>
          </a:prstGeom>
          <a:ln w="28575">
            <a:solidFill>
              <a:srgbClr val="FF9999"/>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Autofit/>
          </a:bodyPr>
          <a:lstStyle/>
          <a:p>
            <a:pPr algn="ctr">
              <a:lnSpc>
                <a:spcPct val="90000"/>
              </a:lnSpc>
              <a:spcBef>
                <a:spcPts val="1000"/>
              </a:spcBef>
              <a:defRPr sz="2200">
                <a:solidFill>
                  <a:srgbClr val="009245"/>
                </a:solidFill>
                <a:latin typeface="Lato Bold"/>
                <a:ea typeface="Lato Bold"/>
                <a:cs typeface="Lato Bold"/>
                <a:sym typeface="Lato Bold"/>
              </a:defRPr>
            </a:pPr>
            <a:r>
              <a:rPr lang="pl-PL" sz="2400" dirty="0">
                <a:solidFill>
                  <a:srgbClr val="FF9999"/>
                </a:solidFill>
                <a:latin typeface="Lato Regular" panose="020F0502020204030203" pitchFamily="34" charset="0"/>
                <a:ea typeface="Lato Regular" panose="020F0502020204030203" pitchFamily="34" charset="0"/>
                <a:cs typeface="Lato Regular" panose="020F0502020204030203" pitchFamily="34" charset="0"/>
              </a:rPr>
              <a:t>12%</a:t>
            </a:r>
            <a:endParaRPr lang="pl-PL" sz="2400" dirty="0">
              <a:solidFill>
                <a:srgbClr val="FF9999"/>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24" name="Symbol zastępczy zawartości 5"/>
          <p:cNvSpPr txBox="1"/>
          <p:nvPr/>
        </p:nvSpPr>
        <p:spPr>
          <a:xfrm>
            <a:off x="4031393" y="3785873"/>
            <a:ext cx="5775575" cy="759886"/>
          </a:xfrm>
          <a:prstGeom prst="flowChartAlternateProcess">
            <a:avLst/>
          </a:prstGeom>
          <a:ln w="28575">
            <a:solidFill>
              <a:srgbClr val="FF9999"/>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Autofit/>
          </a:bodyPr>
          <a:lstStyle/>
          <a:p>
            <a:pPr algn="ctr">
              <a:lnSpc>
                <a:spcPct val="90000"/>
              </a:lnSpc>
              <a:spcBef>
                <a:spcPts val="1000"/>
              </a:spcBef>
              <a:defRPr sz="2200">
                <a:solidFill>
                  <a:srgbClr val="009245"/>
                </a:solidFill>
                <a:latin typeface="Lato Bold"/>
                <a:ea typeface="Lato Bold"/>
                <a:cs typeface="Lato Bold"/>
                <a:sym typeface="Lato Bold"/>
              </a:defRPr>
            </a:pPr>
            <a:r>
              <a:rPr lang="pl-PL" sz="2400" dirty="0">
                <a:solidFill>
                  <a:srgbClr val="FF9999"/>
                </a:solidFill>
                <a:latin typeface="Lato Regular" panose="020F0502020204030203" pitchFamily="34" charset="0"/>
                <a:ea typeface="Lato Regular" panose="020F0502020204030203" pitchFamily="34" charset="0"/>
                <a:cs typeface="Lato Regular" panose="020F0502020204030203" pitchFamily="34" charset="0"/>
              </a:rPr>
              <a:t>kwota dodatkowych środków na 19.2</a:t>
            </a:r>
            <a:endParaRPr lang="pl-PL" sz="2400" dirty="0">
              <a:solidFill>
                <a:srgbClr val="FF9999"/>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29" name="Symbol zastępczy zawartości 5"/>
          <p:cNvSpPr txBox="1"/>
          <p:nvPr/>
        </p:nvSpPr>
        <p:spPr>
          <a:xfrm>
            <a:off x="5032341" y="5258671"/>
            <a:ext cx="2127319" cy="5030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Autofit/>
          </a:bodyPr>
          <a:lstStyle/>
          <a:p>
            <a:pPr algn="ctr">
              <a:lnSpc>
                <a:spcPct val="90000"/>
              </a:lnSpc>
              <a:spcBef>
                <a:spcPts val="1000"/>
              </a:spcBef>
              <a:defRPr sz="2200">
                <a:solidFill>
                  <a:srgbClr val="009245"/>
                </a:solidFill>
                <a:latin typeface="Lato Bold"/>
                <a:ea typeface="Lato Bold"/>
                <a:cs typeface="Lato Bold"/>
                <a:sym typeface="Lato Bold"/>
              </a:defRPr>
            </a:pPr>
            <a:r>
              <a:rPr lang="pl-PL" sz="2400" dirty="0">
                <a:solidFill>
                  <a:srgbClr val="767171"/>
                </a:solidFill>
                <a:latin typeface="Lato Regular" panose="020F0502020204030203" pitchFamily="34" charset="0"/>
                <a:ea typeface="Lato Regular" panose="020F0502020204030203" pitchFamily="34" charset="0"/>
                <a:cs typeface="Lato Regular" panose="020F0502020204030203" pitchFamily="34" charset="0"/>
              </a:rPr>
              <a:t>przykład</a:t>
            </a:r>
            <a:endParaRPr sz="2400" dirty="0">
              <a:solidFill>
                <a:srgbClr val="767171"/>
              </a:solidFill>
              <a:latin typeface="Lato Regular" panose="020F0502020204030203" pitchFamily="34" charset="0"/>
              <a:ea typeface="Lato Regular" panose="020F0502020204030203" pitchFamily="34" charset="0"/>
              <a:cs typeface="Lato Regular" panose="020F0502020204030203" pitchFamily="34" charset="0"/>
            </a:endParaRPr>
          </a:p>
        </p:txBody>
      </p:sp>
      <p:sp>
        <p:nvSpPr>
          <p:cNvPr id="31" name="Symbol zastępczy zawartości 5"/>
          <p:cNvSpPr txBox="1"/>
          <p:nvPr/>
        </p:nvSpPr>
        <p:spPr>
          <a:xfrm>
            <a:off x="2703505" y="5810350"/>
            <a:ext cx="1211314" cy="5030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Autofit/>
          </a:bodyPr>
          <a:lstStyle/>
          <a:p>
            <a:pPr algn="ctr">
              <a:lnSpc>
                <a:spcPct val="90000"/>
              </a:lnSpc>
              <a:spcBef>
                <a:spcPts val="1000"/>
              </a:spcBef>
              <a:defRPr sz="2200">
                <a:solidFill>
                  <a:srgbClr val="009245"/>
                </a:solidFill>
                <a:latin typeface="Lato Bold"/>
                <a:ea typeface="Lato Bold"/>
                <a:cs typeface="Lato Bold"/>
                <a:sym typeface="Lato Bold"/>
              </a:defRPr>
            </a:pPr>
            <a:r>
              <a:rPr lang="pl-PL" sz="3200" dirty="0">
                <a:solidFill>
                  <a:srgbClr val="767171"/>
                </a:solidFill>
                <a:latin typeface="Lato Regular" panose="020F0502020204030203" pitchFamily="34" charset="0"/>
                <a:ea typeface="Lato Regular" panose="020F0502020204030203" pitchFamily="34" charset="0"/>
                <a:cs typeface="Lato Regular" panose="020F0502020204030203" pitchFamily="34" charset="0"/>
              </a:rPr>
              <a:t> 12%</a:t>
            </a:r>
            <a:endParaRPr sz="3200" dirty="0">
              <a:solidFill>
                <a:srgbClr val="767171"/>
              </a:solidFill>
              <a:latin typeface="Lato Regular" panose="020F0502020204030203" pitchFamily="34" charset="0"/>
              <a:ea typeface="Lato Regular" panose="020F0502020204030203" pitchFamily="34" charset="0"/>
              <a:cs typeface="Lato Regular" panose="020F0502020204030203" pitchFamily="34" charset="0"/>
            </a:endParaRPr>
          </a:p>
        </p:txBody>
      </p:sp>
      <p:sp>
        <p:nvSpPr>
          <p:cNvPr id="32" name="Symbol zastępczy zawartości 5"/>
          <p:cNvSpPr txBox="1"/>
          <p:nvPr/>
        </p:nvSpPr>
        <p:spPr>
          <a:xfrm>
            <a:off x="3893057" y="5820751"/>
            <a:ext cx="595347" cy="5030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Autofit/>
          </a:bodyPr>
          <a:lstStyle/>
          <a:p>
            <a:pPr algn="ctr">
              <a:lnSpc>
                <a:spcPct val="90000"/>
              </a:lnSpc>
              <a:spcBef>
                <a:spcPts val="1000"/>
              </a:spcBef>
              <a:defRPr sz="2200">
                <a:solidFill>
                  <a:srgbClr val="009245"/>
                </a:solidFill>
                <a:latin typeface="Lato Bold"/>
                <a:ea typeface="Lato Bold"/>
                <a:cs typeface="Lato Bold"/>
                <a:sym typeface="Lato Bold"/>
              </a:defRPr>
            </a:pPr>
            <a:r>
              <a:rPr lang="pl-PL" sz="2800" dirty="0">
                <a:solidFill>
                  <a:srgbClr val="767171"/>
                </a:solidFill>
                <a:latin typeface="Lato Regular" panose="020F0502020204030203" pitchFamily="34" charset="0"/>
                <a:ea typeface="Lato Regular" panose="020F0502020204030203" pitchFamily="34" charset="0"/>
                <a:cs typeface="Lato Regular" panose="020F0502020204030203" pitchFamily="34" charset="0"/>
              </a:rPr>
              <a:t>x</a:t>
            </a:r>
            <a:endParaRPr sz="2800" dirty="0">
              <a:solidFill>
                <a:srgbClr val="767171"/>
              </a:solidFill>
              <a:latin typeface="Lato Regular" panose="020F0502020204030203" pitchFamily="34" charset="0"/>
              <a:ea typeface="Lato Regular" panose="020F0502020204030203" pitchFamily="34" charset="0"/>
              <a:cs typeface="Lato Regular" panose="020F0502020204030203" pitchFamily="34" charset="0"/>
            </a:endParaRPr>
          </a:p>
        </p:txBody>
      </p:sp>
      <p:sp>
        <p:nvSpPr>
          <p:cNvPr id="33" name="Symbol zastępczy zawartości 5"/>
          <p:cNvSpPr txBox="1"/>
          <p:nvPr/>
        </p:nvSpPr>
        <p:spPr>
          <a:xfrm>
            <a:off x="3960755" y="5812803"/>
            <a:ext cx="3207191" cy="5030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Autofit/>
          </a:bodyPr>
          <a:lstStyle/>
          <a:p>
            <a:pPr algn="ctr">
              <a:lnSpc>
                <a:spcPct val="90000"/>
              </a:lnSpc>
              <a:spcBef>
                <a:spcPts val="1000"/>
              </a:spcBef>
              <a:defRPr sz="2200">
                <a:solidFill>
                  <a:srgbClr val="009245"/>
                </a:solidFill>
                <a:latin typeface="Lato Bold"/>
                <a:ea typeface="Lato Bold"/>
                <a:cs typeface="Lato Bold"/>
                <a:sym typeface="Lato Bold"/>
              </a:defRPr>
            </a:pPr>
            <a:r>
              <a:rPr lang="pl-PL" sz="3200" dirty="0">
                <a:solidFill>
                  <a:srgbClr val="767171"/>
                </a:solidFill>
                <a:latin typeface="Lato Regular" panose="020F0502020204030203" pitchFamily="34" charset="0"/>
                <a:ea typeface="Lato Regular" panose="020F0502020204030203" pitchFamily="34" charset="0"/>
                <a:cs typeface="Lato Regular" panose="020F0502020204030203" pitchFamily="34" charset="0"/>
              </a:rPr>
              <a:t>1 192 982 €</a:t>
            </a:r>
            <a:endParaRPr sz="3200" dirty="0">
              <a:solidFill>
                <a:srgbClr val="767171"/>
              </a:solidFill>
              <a:latin typeface="Lato Regular" panose="020F0502020204030203" pitchFamily="34" charset="0"/>
              <a:ea typeface="Lato Regular" panose="020F0502020204030203" pitchFamily="34" charset="0"/>
              <a:cs typeface="Lato Regular" panose="020F0502020204030203" pitchFamily="34" charset="0"/>
            </a:endParaRPr>
          </a:p>
        </p:txBody>
      </p:sp>
      <p:sp>
        <p:nvSpPr>
          <p:cNvPr id="34" name="Symbol zastępczy zawartości 5"/>
          <p:cNvSpPr txBox="1"/>
          <p:nvPr/>
        </p:nvSpPr>
        <p:spPr>
          <a:xfrm>
            <a:off x="6664754" y="5820750"/>
            <a:ext cx="595347" cy="5030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Autofit/>
          </a:bodyPr>
          <a:lstStyle/>
          <a:p>
            <a:pPr algn="ctr">
              <a:lnSpc>
                <a:spcPct val="90000"/>
              </a:lnSpc>
              <a:spcBef>
                <a:spcPts val="1000"/>
              </a:spcBef>
              <a:defRPr sz="2200">
                <a:solidFill>
                  <a:srgbClr val="009245"/>
                </a:solidFill>
                <a:latin typeface="Lato Bold"/>
                <a:ea typeface="Lato Bold"/>
                <a:cs typeface="Lato Bold"/>
                <a:sym typeface="Lato Bold"/>
              </a:defRPr>
            </a:pPr>
            <a:r>
              <a:rPr lang="pl-PL" sz="2800" dirty="0">
                <a:solidFill>
                  <a:srgbClr val="767171"/>
                </a:solidFill>
                <a:latin typeface="Lato Regular" panose="020F0502020204030203" pitchFamily="34" charset="0"/>
                <a:ea typeface="Lato Regular" panose="020F0502020204030203" pitchFamily="34" charset="0"/>
                <a:cs typeface="Lato Regular" panose="020F0502020204030203" pitchFamily="34" charset="0"/>
              </a:rPr>
              <a:t>=</a:t>
            </a:r>
            <a:endParaRPr sz="2800" dirty="0">
              <a:solidFill>
                <a:srgbClr val="767171"/>
              </a:solidFill>
              <a:latin typeface="Lato Regular" panose="020F0502020204030203" pitchFamily="34" charset="0"/>
              <a:ea typeface="Lato Regular" panose="020F0502020204030203" pitchFamily="34" charset="0"/>
              <a:cs typeface="Lato Regular" panose="020F0502020204030203" pitchFamily="34" charset="0"/>
            </a:endParaRPr>
          </a:p>
        </p:txBody>
      </p:sp>
      <p:sp>
        <p:nvSpPr>
          <p:cNvPr id="35" name="Symbol zastępczy zawartości 5"/>
          <p:cNvSpPr txBox="1"/>
          <p:nvPr/>
        </p:nvSpPr>
        <p:spPr>
          <a:xfrm>
            <a:off x="6754600" y="5818667"/>
            <a:ext cx="2933033" cy="5030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Autofit/>
          </a:bodyPr>
          <a:lstStyle/>
          <a:p>
            <a:pPr algn="ctr">
              <a:lnSpc>
                <a:spcPct val="90000"/>
              </a:lnSpc>
              <a:spcBef>
                <a:spcPts val="1000"/>
              </a:spcBef>
              <a:defRPr sz="2200">
                <a:solidFill>
                  <a:srgbClr val="009245"/>
                </a:solidFill>
                <a:latin typeface="Lato Bold"/>
                <a:ea typeface="Lato Bold"/>
                <a:cs typeface="Lato Bold"/>
                <a:sym typeface="Lato Bold"/>
              </a:defRPr>
            </a:pPr>
            <a:r>
              <a:rPr lang="pl-PL" sz="3200" dirty="0">
                <a:solidFill>
                  <a:srgbClr val="767171"/>
                </a:solidFill>
                <a:latin typeface="Lato Regular" panose="020F0502020204030203" pitchFamily="34" charset="0"/>
                <a:ea typeface="Lato Regular" panose="020F0502020204030203" pitchFamily="34" charset="0"/>
                <a:cs typeface="Lato Regular" panose="020F0502020204030203" pitchFamily="34" charset="0"/>
              </a:rPr>
              <a:t>143 158 € </a:t>
            </a:r>
          </a:p>
          <a:p>
            <a:pPr algn="ctr">
              <a:lnSpc>
                <a:spcPct val="90000"/>
              </a:lnSpc>
              <a:spcBef>
                <a:spcPts val="1000"/>
              </a:spcBef>
              <a:defRPr sz="2200">
                <a:solidFill>
                  <a:srgbClr val="009245"/>
                </a:solidFill>
                <a:latin typeface="Lato Bold"/>
                <a:ea typeface="Lato Bold"/>
                <a:cs typeface="Lato Bold"/>
                <a:sym typeface="Lato Bold"/>
              </a:defRPr>
            </a:pPr>
            <a:endParaRPr sz="3200" dirty="0">
              <a:solidFill>
                <a:srgbClr val="767171"/>
              </a:solidFill>
              <a:latin typeface="Lato Regular" panose="020F0502020204030203" pitchFamily="34" charset="0"/>
              <a:ea typeface="Lato Regular" panose="020F0502020204030203" pitchFamily="34" charset="0"/>
              <a:cs typeface="Lato Regular" panose="020F0502020204030203" pitchFamily="34" charset="0"/>
            </a:endParaRPr>
          </a:p>
        </p:txBody>
      </p:sp>
    </p:spTree>
    <p:extLst>
      <p:ext uri="{BB962C8B-B14F-4D97-AF65-F5344CB8AC3E}">
        <p14:creationId xmlns:p14="http://schemas.microsoft.com/office/powerpoint/2010/main" val="470751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object 4"/>
          <p:cNvGrpSpPr/>
          <p:nvPr/>
        </p:nvGrpSpPr>
        <p:grpSpPr>
          <a:xfrm>
            <a:off x="5760563" y="1"/>
            <a:ext cx="6433499" cy="6857983"/>
            <a:chOff x="-2" y="0"/>
            <a:chExt cx="12866996" cy="13715962"/>
          </a:xfrm>
          <a:solidFill>
            <a:srgbClr val="FBFBFB"/>
          </a:solidFill>
        </p:grpSpPr>
        <p:sp>
          <p:nvSpPr>
            <p:cNvPr id="18" name="Kształt"/>
            <p:cNvSpPr/>
            <p:nvPr/>
          </p:nvSpPr>
          <p:spPr>
            <a:xfrm>
              <a:off x="-3" y="-1"/>
              <a:ext cx="3792981" cy="348048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0" y="0"/>
                  </a:lnTo>
                  <a:lnTo>
                    <a:pt x="189" y="114"/>
                  </a:lnTo>
                  <a:lnTo>
                    <a:pt x="154" y="518"/>
                  </a:lnTo>
                  <a:lnTo>
                    <a:pt x="121" y="928"/>
                  </a:lnTo>
                  <a:lnTo>
                    <a:pt x="93" y="1346"/>
                  </a:lnTo>
                  <a:lnTo>
                    <a:pt x="69" y="1770"/>
                  </a:lnTo>
                  <a:lnTo>
                    <a:pt x="48" y="2201"/>
                  </a:lnTo>
                  <a:lnTo>
                    <a:pt x="30" y="2639"/>
                  </a:lnTo>
                  <a:lnTo>
                    <a:pt x="17" y="3085"/>
                  </a:lnTo>
                  <a:lnTo>
                    <a:pt x="7" y="3538"/>
                  </a:lnTo>
                  <a:lnTo>
                    <a:pt x="2" y="3998"/>
                  </a:lnTo>
                  <a:lnTo>
                    <a:pt x="0" y="4499"/>
                  </a:lnTo>
                  <a:lnTo>
                    <a:pt x="2" y="4940"/>
                  </a:lnTo>
                  <a:lnTo>
                    <a:pt x="8" y="5422"/>
                  </a:lnTo>
                  <a:lnTo>
                    <a:pt x="18" y="5912"/>
                  </a:lnTo>
                  <a:lnTo>
                    <a:pt x="33" y="6418"/>
                  </a:lnTo>
                  <a:lnTo>
                    <a:pt x="51" y="6915"/>
                  </a:lnTo>
                  <a:lnTo>
                    <a:pt x="73" y="7428"/>
                  </a:lnTo>
                  <a:lnTo>
                    <a:pt x="100" y="7950"/>
                  </a:lnTo>
                  <a:lnTo>
                    <a:pt x="131" y="8479"/>
                  </a:lnTo>
                  <a:lnTo>
                    <a:pt x="166" y="9017"/>
                  </a:lnTo>
                  <a:lnTo>
                    <a:pt x="205" y="9562"/>
                  </a:lnTo>
                  <a:lnTo>
                    <a:pt x="249" y="10116"/>
                  </a:lnTo>
                  <a:lnTo>
                    <a:pt x="296" y="10679"/>
                  </a:lnTo>
                  <a:lnTo>
                    <a:pt x="349" y="11250"/>
                  </a:lnTo>
                  <a:lnTo>
                    <a:pt x="405" y="11829"/>
                  </a:lnTo>
                  <a:lnTo>
                    <a:pt x="467" y="12417"/>
                  </a:lnTo>
                  <a:lnTo>
                    <a:pt x="532" y="13014"/>
                  </a:lnTo>
                  <a:lnTo>
                    <a:pt x="603" y="13619"/>
                  </a:lnTo>
                  <a:lnTo>
                    <a:pt x="677" y="14233"/>
                  </a:lnTo>
                  <a:lnTo>
                    <a:pt x="757" y="14857"/>
                  </a:lnTo>
                  <a:lnTo>
                    <a:pt x="841" y="15489"/>
                  </a:lnTo>
                  <a:lnTo>
                    <a:pt x="929" y="16130"/>
                  </a:lnTo>
                  <a:lnTo>
                    <a:pt x="1023" y="16784"/>
                  </a:lnTo>
                  <a:lnTo>
                    <a:pt x="1121" y="17441"/>
                  </a:lnTo>
                  <a:lnTo>
                    <a:pt x="1224" y="18110"/>
                  </a:lnTo>
                  <a:lnTo>
                    <a:pt x="1332" y="18789"/>
                  </a:lnTo>
                  <a:lnTo>
                    <a:pt x="1444" y="19477"/>
                  </a:lnTo>
                  <a:lnTo>
                    <a:pt x="1562" y="20175"/>
                  </a:lnTo>
                  <a:lnTo>
                    <a:pt x="1684" y="20883"/>
                  </a:lnTo>
                  <a:lnTo>
                    <a:pt x="1811" y="21600"/>
                  </a:lnTo>
                  <a:lnTo>
                    <a:pt x="1841" y="21388"/>
                  </a:lnTo>
                  <a:lnTo>
                    <a:pt x="1900" y="20966"/>
                  </a:lnTo>
                  <a:lnTo>
                    <a:pt x="1930" y="20756"/>
                  </a:lnTo>
                  <a:lnTo>
                    <a:pt x="1995" y="20336"/>
                  </a:lnTo>
                  <a:lnTo>
                    <a:pt x="2072" y="19914"/>
                  </a:lnTo>
                  <a:lnTo>
                    <a:pt x="2165" y="19490"/>
                  </a:lnTo>
                  <a:lnTo>
                    <a:pt x="2279" y="19061"/>
                  </a:lnTo>
                  <a:lnTo>
                    <a:pt x="2421" y="18625"/>
                  </a:lnTo>
                  <a:lnTo>
                    <a:pt x="2596" y="18182"/>
                  </a:lnTo>
                  <a:lnTo>
                    <a:pt x="2809" y="17728"/>
                  </a:lnTo>
                  <a:lnTo>
                    <a:pt x="3065" y="17263"/>
                  </a:lnTo>
                  <a:lnTo>
                    <a:pt x="3369" y="16784"/>
                  </a:lnTo>
                  <a:lnTo>
                    <a:pt x="3542" y="16540"/>
                  </a:lnTo>
                  <a:lnTo>
                    <a:pt x="3728" y="16291"/>
                  </a:lnTo>
                  <a:lnTo>
                    <a:pt x="3929" y="16038"/>
                  </a:lnTo>
                  <a:lnTo>
                    <a:pt x="4146" y="15780"/>
                  </a:lnTo>
                  <a:lnTo>
                    <a:pt x="4379" y="15518"/>
                  </a:lnTo>
                  <a:lnTo>
                    <a:pt x="4629" y="15252"/>
                  </a:lnTo>
                  <a:lnTo>
                    <a:pt x="4897" y="14980"/>
                  </a:lnTo>
                  <a:lnTo>
                    <a:pt x="5183" y="14702"/>
                  </a:lnTo>
                  <a:lnTo>
                    <a:pt x="5488" y="14420"/>
                  </a:lnTo>
                  <a:lnTo>
                    <a:pt x="5812" y="14131"/>
                  </a:lnTo>
                  <a:lnTo>
                    <a:pt x="6156" y="13837"/>
                  </a:lnTo>
                  <a:lnTo>
                    <a:pt x="6522" y="13536"/>
                  </a:lnTo>
                  <a:lnTo>
                    <a:pt x="6909" y="13230"/>
                  </a:lnTo>
                  <a:lnTo>
                    <a:pt x="7318" y="12916"/>
                  </a:lnTo>
                  <a:lnTo>
                    <a:pt x="7750" y="12596"/>
                  </a:lnTo>
                  <a:lnTo>
                    <a:pt x="8206" y="12269"/>
                  </a:lnTo>
                  <a:lnTo>
                    <a:pt x="8686" y="11934"/>
                  </a:lnTo>
                  <a:lnTo>
                    <a:pt x="9191" y="11592"/>
                  </a:lnTo>
                  <a:lnTo>
                    <a:pt x="9722" y="11243"/>
                  </a:lnTo>
                  <a:lnTo>
                    <a:pt x="10279" y="10885"/>
                  </a:lnTo>
                  <a:lnTo>
                    <a:pt x="11216" y="10299"/>
                  </a:lnTo>
                  <a:lnTo>
                    <a:pt x="11563" y="10078"/>
                  </a:lnTo>
                  <a:lnTo>
                    <a:pt x="11905" y="9856"/>
                  </a:lnTo>
                  <a:lnTo>
                    <a:pt x="12240" y="9633"/>
                  </a:lnTo>
                  <a:lnTo>
                    <a:pt x="12571" y="9409"/>
                  </a:lnTo>
                  <a:lnTo>
                    <a:pt x="12896" y="9184"/>
                  </a:lnTo>
                  <a:lnTo>
                    <a:pt x="13215" y="8959"/>
                  </a:lnTo>
                  <a:lnTo>
                    <a:pt x="13529" y="8732"/>
                  </a:lnTo>
                  <a:lnTo>
                    <a:pt x="13837" y="8505"/>
                  </a:lnTo>
                  <a:lnTo>
                    <a:pt x="14140" y="8276"/>
                  </a:lnTo>
                  <a:lnTo>
                    <a:pt x="14438" y="8047"/>
                  </a:lnTo>
                  <a:lnTo>
                    <a:pt x="14731" y="7817"/>
                  </a:lnTo>
                  <a:lnTo>
                    <a:pt x="15018" y="7586"/>
                  </a:lnTo>
                  <a:lnTo>
                    <a:pt x="15300" y="7354"/>
                  </a:lnTo>
                  <a:lnTo>
                    <a:pt x="15578" y="7122"/>
                  </a:lnTo>
                  <a:lnTo>
                    <a:pt x="15850" y="6888"/>
                  </a:lnTo>
                  <a:lnTo>
                    <a:pt x="16117" y="6653"/>
                  </a:lnTo>
                  <a:lnTo>
                    <a:pt x="16379" y="6418"/>
                  </a:lnTo>
                  <a:lnTo>
                    <a:pt x="16637" y="6181"/>
                  </a:lnTo>
                  <a:lnTo>
                    <a:pt x="16889" y="5944"/>
                  </a:lnTo>
                  <a:lnTo>
                    <a:pt x="17137" y="5705"/>
                  </a:lnTo>
                  <a:lnTo>
                    <a:pt x="17380" y="5466"/>
                  </a:lnTo>
                  <a:lnTo>
                    <a:pt x="17618" y="5226"/>
                  </a:lnTo>
                  <a:lnTo>
                    <a:pt x="17852" y="4984"/>
                  </a:lnTo>
                  <a:lnTo>
                    <a:pt x="18081" y="4742"/>
                  </a:lnTo>
                  <a:lnTo>
                    <a:pt x="18306" y="4499"/>
                  </a:lnTo>
                  <a:lnTo>
                    <a:pt x="18526" y="4254"/>
                  </a:lnTo>
                  <a:lnTo>
                    <a:pt x="18742" y="4009"/>
                  </a:lnTo>
                  <a:lnTo>
                    <a:pt x="18953" y="3763"/>
                  </a:lnTo>
                  <a:lnTo>
                    <a:pt x="19160" y="3515"/>
                  </a:lnTo>
                  <a:lnTo>
                    <a:pt x="19363" y="3267"/>
                  </a:lnTo>
                  <a:lnTo>
                    <a:pt x="19562" y="3017"/>
                  </a:lnTo>
                  <a:lnTo>
                    <a:pt x="19756" y="2767"/>
                  </a:lnTo>
                  <a:lnTo>
                    <a:pt x="19946" y="2515"/>
                  </a:lnTo>
                  <a:lnTo>
                    <a:pt x="20133" y="2263"/>
                  </a:lnTo>
                  <a:lnTo>
                    <a:pt x="20315" y="2009"/>
                  </a:lnTo>
                  <a:lnTo>
                    <a:pt x="20493" y="1755"/>
                  </a:lnTo>
                  <a:lnTo>
                    <a:pt x="20667" y="1499"/>
                  </a:lnTo>
                  <a:lnTo>
                    <a:pt x="20838" y="1242"/>
                  </a:lnTo>
                  <a:lnTo>
                    <a:pt x="21004" y="984"/>
                  </a:lnTo>
                  <a:lnTo>
                    <a:pt x="21167" y="725"/>
                  </a:lnTo>
                  <a:lnTo>
                    <a:pt x="21326" y="465"/>
                  </a:lnTo>
                  <a:lnTo>
                    <a:pt x="21482" y="204"/>
                  </a:lnTo>
                  <a:lnTo>
                    <a:pt x="21600" y="0"/>
                  </a:lnTo>
                  <a:close/>
                </a:path>
              </a:pathLst>
            </a:custGeom>
            <a:grpFill/>
            <a:ln w="12700" cap="flat">
              <a:noFill/>
              <a:miter lim="400000"/>
            </a:ln>
            <a:effectLst/>
          </p:spPr>
          <p:txBody>
            <a:bodyPr wrap="square" lIns="22859" tIns="22859" rIns="22859" bIns="22859" numCol="1" anchor="t">
              <a:noAutofit/>
            </a:bodyPr>
            <a:lstStyle/>
            <a:p>
              <a:pPr defTabSz="457200">
                <a:defRPr sz="1000" b="0">
                  <a:latin typeface="Calibri"/>
                  <a:ea typeface="Calibri"/>
                  <a:cs typeface="Calibri"/>
                  <a:sym typeface="Calibri"/>
                </a:defRPr>
              </a:pPr>
              <a:endParaRPr sz="500"/>
            </a:p>
          </p:txBody>
        </p:sp>
        <p:sp>
          <p:nvSpPr>
            <p:cNvPr id="19" name="Kształt"/>
            <p:cNvSpPr/>
            <p:nvPr/>
          </p:nvSpPr>
          <p:spPr>
            <a:xfrm>
              <a:off x="1025216" y="1631"/>
              <a:ext cx="5845422" cy="990453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805" y="0"/>
                  </a:lnTo>
                  <a:lnTo>
                    <a:pt x="18758" y="34"/>
                  </a:lnTo>
                  <a:lnTo>
                    <a:pt x="18607" y="168"/>
                  </a:lnTo>
                  <a:lnTo>
                    <a:pt x="18455" y="269"/>
                  </a:lnTo>
                  <a:lnTo>
                    <a:pt x="18302" y="403"/>
                  </a:lnTo>
                  <a:lnTo>
                    <a:pt x="17993" y="605"/>
                  </a:lnTo>
                  <a:lnTo>
                    <a:pt x="17680" y="806"/>
                  </a:lnTo>
                  <a:lnTo>
                    <a:pt x="17203" y="1109"/>
                  </a:lnTo>
                  <a:lnTo>
                    <a:pt x="16719" y="1411"/>
                  </a:lnTo>
                  <a:lnTo>
                    <a:pt x="16556" y="1478"/>
                  </a:lnTo>
                  <a:lnTo>
                    <a:pt x="16227" y="1680"/>
                  </a:lnTo>
                  <a:lnTo>
                    <a:pt x="16062" y="1747"/>
                  </a:lnTo>
                  <a:lnTo>
                    <a:pt x="15896" y="1848"/>
                  </a:lnTo>
                  <a:lnTo>
                    <a:pt x="15730" y="1915"/>
                  </a:lnTo>
                  <a:lnTo>
                    <a:pt x="15563" y="2016"/>
                  </a:lnTo>
                  <a:lnTo>
                    <a:pt x="15395" y="2083"/>
                  </a:lnTo>
                  <a:lnTo>
                    <a:pt x="15227" y="2184"/>
                  </a:lnTo>
                  <a:lnTo>
                    <a:pt x="14720" y="2385"/>
                  </a:lnTo>
                  <a:lnTo>
                    <a:pt x="14549" y="2486"/>
                  </a:lnTo>
                  <a:lnTo>
                    <a:pt x="13694" y="2822"/>
                  </a:lnTo>
                  <a:lnTo>
                    <a:pt x="13522" y="2923"/>
                  </a:lnTo>
                  <a:lnTo>
                    <a:pt x="12661" y="3258"/>
                  </a:lnTo>
                  <a:lnTo>
                    <a:pt x="12488" y="3292"/>
                  </a:lnTo>
                  <a:lnTo>
                    <a:pt x="11453" y="3695"/>
                  </a:lnTo>
                  <a:lnTo>
                    <a:pt x="11281" y="3729"/>
                  </a:lnTo>
                  <a:lnTo>
                    <a:pt x="10594" y="3998"/>
                  </a:lnTo>
                  <a:lnTo>
                    <a:pt x="10423" y="4031"/>
                  </a:lnTo>
                  <a:lnTo>
                    <a:pt x="9743" y="4266"/>
                  </a:lnTo>
                  <a:lnTo>
                    <a:pt x="9238" y="4468"/>
                  </a:lnTo>
                  <a:lnTo>
                    <a:pt x="9070" y="4501"/>
                  </a:lnTo>
                  <a:lnTo>
                    <a:pt x="8737" y="4636"/>
                  </a:lnTo>
                  <a:lnTo>
                    <a:pt x="8572" y="4669"/>
                  </a:lnTo>
                  <a:lnTo>
                    <a:pt x="7916" y="4938"/>
                  </a:lnTo>
                  <a:lnTo>
                    <a:pt x="7754" y="4972"/>
                  </a:lnTo>
                  <a:lnTo>
                    <a:pt x="7115" y="5240"/>
                  </a:lnTo>
                  <a:lnTo>
                    <a:pt x="6958" y="5274"/>
                  </a:lnTo>
                  <a:lnTo>
                    <a:pt x="6801" y="5341"/>
                  </a:lnTo>
                  <a:lnTo>
                    <a:pt x="6185" y="5610"/>
                  </a:lnTo>
                  <a:lnTo>
                    <a:pt x="5734" y="5812"/>
                  </a:lnTo>
                  <a:lnTo>
                    <a:pt x="5295" y="6013"/>
                  </a:lnTo>
                  <a:lnTo>
                    <a:pt x="5008" y="6147"/>
                  </a:lnTo>
                  <a:lnTo>
                    <a:pt x="4867" y="6248"/>
                  </a:lnTo>
                  <a:lnTo>
                    <a:pt x="4727" y="6315"/>
                  </a:lnTo>
                  <a:lnTo>
                    <a:pt x="4451" y="6450"/>
                  </a:lnTo>
                  <a:lnTo>
                    <a:pt x="4316" y="6551"/>
                  </a:lnTo>
                  <a:lnTo>
                    <a:pt x="4049" y="6685"/>
                  </a:lnTo>
                  <a:lnTo>
                    <a:pt x="3918" y="6786"/>
                  </a:lnTo>
                  <a:lnTo>
                    <a:pt x="3789" y="6853"/>
                  </a:lnTo>
                  <a:lnTo>
                    <a:pt x="3661" y="6954"/>
                  </a:lnTo>
                  <a:lnTo>
                    <a:pt x="3535" y="7021"/>
                  </a:lnTo>
                  <a:lnTo>
                    <a:pt x="3410" y="7122"/>
                  </a:lnTo>
                  <a:lnTo>
                    <a:pt x="3287" y="7222"/>
                  </a:lnTo>
                  <a:lnTo>
                    <a:pt x="3166" y="7290"/>
                  </a:lnTo>
                  <a:lnTo>
                    <a:pt x="3047" y="7390"/>
                  </a:lnTo>
                  <a:lnTo>
                    <a:pt x="2930" y="7491"/>
                  </a:lnTo>
                  <a:lnTo>
                    <a:pt x="2814" y="7592"/>
                  </a:lnTo>
                  <a:lnTo>
                    <a:pt x="2701" y="7659"/>
                  </a:lnTo>
                  <a:lnTo>
                    <a:pt x="2589" y="7760"/>
                  </a:lnTo>
                  <a:lnTo>
                    <a:pt x="2479" y="7861"/>
                  </a:lnTo>
                  <a:lnTo>
                    <a:pt x="2371" y="7961"/>
                  </a:lnTo>
                  <a:lnTo>
                    <a:pt x="2265" y="8062"/>
                  </a:lnTo>
                  <a:lnTo>
                    <a:pt x="2161" y="8163"/>
                  </a:lnTo>
                  <a:lnTo>
                    <a:pt x="2059" y="8297"/>
                  </a:lnTo>
                  <a:lnTo>
                    <a:pt x="1960" y="8398"/>
                  </a:lnTo>
                  <a:lnTo>
                    <a:pt x="1862" y="8499"/>
                  </a:lnTo>
                  <a:lnTo>
                    <a:pt x="1766" y="8633"/>
                  </a:lnTo>
                  <a:lnTo>
                    <a:pt x="1673" y="8734"/>
                  </a:lnTo>
                  <a:lnTo>
                    <a:pt x="1582" y="8835"/>
                  </a:lnTo>
                  <a:lnTo>
                    <a:pt x="1493" y="8969"/>
                  </a:lnTo>
                  <a:lnTo>
                    <a:pt x="1406" y="9104"/>
                  </a:lnTo>
                  <a:lnTo>
                    <a:pt x="1322" y="9204"/>
                  </a:lnTo>
                  <a:lnTo>
                    <a:pt x="1239" y="9339"/>
                  </a:lnTo>
                  <a:lnTo>
                    <a:pt x="1160" y="9473"/>
                  </a:lnTo>
                  <a:lnTo>
                    <a:pt x="1082" y="9607"/>
                  </a:lnTo>
                  <a:lnTo>
                    <a:pt x="1007" y="9742"/>
                  </a:lnTo>
                  <a:lnTo>
                    <a:pt x="935" y="9876"/>
                  </a:lnTo>
                  <a:lnTo>
                    <a:pt x="865" y="10011"/>
                  </a:lnTo>
                  <a:lnTo>
                    <a:pt x="797" y="10145"/>
                  </a:lnTo>
                  <a:lnTo>
                    <a:pt x="732" y="10279"/>
                  </a:lnTo>
                  <a:lnTo>
                    <a:pt x="669" y="10414"/>
                  </a:lnTo>
                  <a:lnTo>
                    <a:pt x="609" y="10582"/>
                  </a:lnTo>
                  <a:lnTo>
                    <a:pt x="552" y="10716"/>
                  </a:lnTo>
                  <a:lnTo>
                    <a:pt x="497" y="10884"/>
                  </a:lnTo>
                  <a:lnTo>
                    <a:pt x="445" y="11018"/>
                  </a:lnTo>
                  <a:lnTo>
                    <a:pt x="396" y="11186"/>
                  </a:lnTo>
                  <a:lnTo>
                    <a:pt x="350" y="11354"/>
                  </a:lnTo>
                  <a:lnTo>
                    <a:pt x="306" y="11522"/>
                  </a:lnTo>
                  <a:lnTo>
                    <a:pt x="265" y="11657"/>
                  </a:lnTo>
                  <a:lnTo>
                    <a:pt x="227" y="11825"/>
                  </a:lnTo>
                  <a:lnTo>
                    <a:pt x="191" y="12026"/>
                  </a:lnTo>
                  <a:lnTo>
                    <a:pt x="159" y="12194"/>
                  </a:lnTo>
                  <a:lnTo>
                    <a:pt x="129" y="12362"/>
                  </a:lnTo>
                  <a:lnTo>
                    <a:pt x="103" y="12530"/>
                  </a:lnTo>
                  <a:lnTo>
                    <a:pt x="79" y="12732"/>
                  </a:lnTo>
                  <a:lnTo>
                    <a:pt x="58" y="12900"/>
                  </a:lnTo>
                  <a:lnTo>
                    <a:pt x="41" y="13101"/>
                  </a:lnTo>
                  <a:lnTo>
                    <a:pt x="26" y="13303"/>
                  </a:lnTo>
                  <a:lnTo>
                    <a:pt x="15" y="13471"/>
                  </a:lnTo>
                  <a:lnTo>
                    <a:pt x="7" y="13672"/>
                  </a:lnTo>
                  <a:lnTo>
                    <a:pt x="1" y="13874"/>
                  </a:lnTo>
                  <a:lnTo>
                    <a:pt x="0" y="14008"/>
                  </a:lnTo>
                  <a:lnTo>
                    <a:pt x="0" y="14176"/>
                  </a:lnTo>
                  <a:lnTo>
                    <a:pt x="1" y="14310"/>
                  </a:lnTo>
                  <a:lnTo>
                    <a:pt x="5" y="14512"/>
                  </a:lnTo>
                  <a:lnTo>
                    <a:pt x="13" y="14714"/>
                  </a:lnTo>
                  <a:lnTo>
                    <a:pt x="24" y="14949"/>
                  </a:lnTo>
                  <a:lnTo>
                    <a:pt x="38" y="15150"/>
                  </a:lnTo>
                  <a:lnTo>
                    <a:pt x="56" y="15385"/>
                  </a:lnTo>
                  <a:lnTo>
                    <a:pt x="77" y="15621"/>
                  </a:lnTo>
                  <a:lnTo>
                    <a:pt x="102" y="15856"/>
                  </a:lnTo>
                  <a:lnTo>
                    <a:pt x="130" y="16091"/>
                  </a:lnTo>
                  <a:lnTo>
                    <a:pt x="161" y="16326"/>
                  </a:lnTo>
                  <a:lnTo>
                    <a:pt x="197" y="16561"/>
                  </a:lnTo>
                  <a:lnTo>
                    <a:pt x="235" y="16830"/>
                  </a:lnTo>
                  <a:lnTo>
                    <a:pt x="277" y="17065"/>
                  </a:lnTo>
                  <a:lnTo>
                    <a:pt x="323" y="17334"/>
                  </a:lnTo>
                  <a:lnTo>
                    <a:pt x="372" y="17569"/>
                  </a:lnTo>
                  <a:lnTo>
                    <a:pt x="425" y="17838"/>
                  </a:lnTo>
                  <a:lnTo>
                    <a:pt x="482" y="18106"/>
                  </a:lnTo>
                  <a:lnTo>
                    <a:pt x="543" y="18375"/>
                  </a:lnTo>
                  <a:lnTo>
                    <a:pt x="607" y="18644"/>
                  </a:lnTo>
                  <a:lnTo>
                    <a:pt x="675" y="18946"/>
                  </a:lnTo>
                  <a:lnTo>
                    <a:pt x="747" y="19215"/>
                  </a:lnTo>
                  <a:lnTo>
                    <a:pt x="822" y="19484"/>
                  </a:lnTo>
                  <a:lnTo>
                    <a:pt x="902" y="19786"/>
                  </a:lnTo>
                  <a:lnTo>
                    <a:pt x="985" y="20088"/>
                  </a:lnTo>
                  <a:lnTo>
                    <a:pt x="1073" y="20391"/>
                  </a:lnTo>
                  <a:lnTo>
                    <a:pt x="1164" y="20693"/>
                  </a:lnTo>
                  <a:lnTo>
                    <a:pt x="1259" y="20995"/>
                  </a:lnTo>
                  <a:lnTo>
                    <a:pt x="1359" y="21298"/>
                  </a:lnTo>
                  <a:lnTo>
                    <a:pt x="1462" y="21600"/>
                  </a:lnTo>
                  <a:lnTo>
                    <a:pt x="1481" y="21533"/>
                  </a:lnTo>
                  <a:lnTo>
                    <a:pt x="1519" y="21398"/>
                  </a:lnTo>
                  <a:lnTo>
                    <a:pt x="1557" y="21264"/>
                  </a:lnTo>
                  <a:lnTo>
                    <a:pt x="1578" y="21163"/>
                  </a:lnTo>
                  <a:lnTo>
                    <a:pt x="1599" y="21096"/>
                  </a:lnTo>
                  <a:lnTo>
                    <a:pt x="1621" y="21029"/>
                  </a:lnTo>
                  <a:lnTo>
                    <a:pt x="1645" y="20962"/>
                  </a:lnTo>
                  <a:lnTo>
                    <a:pt x="1671" y="20895"/>
                  </a:lnTo>
                  <a:lnTo>
                    <a:pt x="1699" y="20794"/>
                  </a:lnTo>
                  <a:lnTo>
                    <a:pt x="1729" y="20727"/>
                  </a:lnTo>
                  <a:lnTo>
                    <a:pt x="1762" y="20659"/>
                  </a:lnTo>
                  <a:lnTo>
                    <a:pt x="1798" y="20592"/>
                  </a:lnTo>
                  <a:lnTo>
                    <a:pt x="1837" y="20525"/>
                  </a:lnTo>
                  <a:lnTo>
                    <a:pt x="1880" y="20424"/>
                  </a:lnTo>
                  <a:lnTo>
                    <a:pt x="1926" y="20357"/>
                  </a:lnTo>
                  <a:lnTo>
                    <a:pt x="1976" y="20290"/>
                  </a:lnTo>
                  <a:lnTo>
                    <a:pt x="2031" y="20223"/>
                  </a:lnTo>
                  <a:lnTo>
                    <a:pt x="2090" y="20122"/>
                  </a:lnTo>
                  <a:lnTo>
                    <a:pt x="2154" y="20055"/>
                  </a:lnTo>
                  <a:lnTo>
                    <a:pt x="2223" y="19988"/>
                  </a:lnTo>
                  <a:lnTo>
                    <a:pt x="2297" y="19887"/>
                  </a:lnTo>
                  <a:lnTo>
                    <a:pt x="2377" y="19820"/>
                  </a:lnTo>
                  <a:lnTo>
                    <a:pt x="2463" y="19719"/>
                  </a:lnTo>
                  <a:lnTo>
                    <a:pt x="2556" y="19652"/>
                  </a:lnTo>
                  <a:lnTo>
                    <a:pt x="2655" y="19551"/>
                  </a:lnTo>
                  <a:lnTo>
                    <a:pt x="2760" y="19484"/>
                  </a:lnTo>
                  <a:lnTo>
                    <a:pt x="2873" y="19383"/>
                  </a:lnTo>
                  <a:lnTo>
                    <a:pt x="2992" y="19316"/>
                  </a:lnTo>
                  <a:lnTo>
                    <a:pt x="3120" y="19215"/>
                  </a:lnTo>
                  <a:lnTo>
                    <a:pt x="3255" y="19114"/>
                  </a:lnTo>
                  <a:lnTo>
                    <a:pt x="3398" y="19047"/>
                  </a:lnTo>
                  <a:lnTo>
                    <a:pt x="3550" y="18946"/>
                  </a:lnTo>
                  <a:lnTo>
                    <a:pt x="3710" y="18845"/>
                  </a:lnTo>
                  <a:lnTo>
                    <a:pt x="3880" y="18778"/>
                  </a:lnTo>
                  <a:lnTo>
                    <a:pt x="4058" y="18677"/>
                  </a:lnTo>
                  <a:lnTo>
                    <a:pt x="4246" y="18577"/>
                  </a:lnTo>
                  <a:lnTo>
                    <a:pt x="4444" y="18476"/>
                  </a:lnTo>
                  <a:lnTo>
                    <a:pt x="4652" y="18375"/>
                  </a:lnTo>
                  <a:lnTo>
                    <a:pt x="4870" y="18274"/>
                  </a:lnTo>
                  <a:lnTo>
                    <a:pt x="5099" y="18174"/>
                  </a:lnTo>
                  <a:lnTo>
                    <a:pt x="5339" y="18073"/>
                  </a:lnTo>
                  <a:lnTo>
                    <a:pt x="5590" y="17938"/>
                  </a:lnTo>
                  <a:lnTo>
                    <a:pt x="5852" y="17838"/>
                  </a:lnTo>
                  <a:lnTo>
                    <a:pt x="6126" y="17737"/>
                  </a:lnTo>
                  <a:lnTo>
                    <a:pt x="6412" y="17636"/>
                  </a:lnTo>
                  <a:lnTo>
                    <a:pt x="6710" y="17502"/>
                  </a:lnTo>
                  <a:lnTo>
                    <a:pt x="7020" y="17401"/>
                  </a:lnTo>
                  <a:lnTo>
                    <a:pt x="7343" y="17267"/>
                  </a:lnTo>
                  <a:lnTo>
                    <a:pt x="7680" y="17132"/>
                  </a:lnTo>
                  <a:lnTo>
                    <a:pt x="8030" y="17031"/>
                  </a:lnTo>
                  <a:lnTo>
                    <a:pt x="8393" y="16897"/>
                  </a:lnTo>
                  <a:lnTo>
                    <a:pt x="8770" y="16763"/>
                  </a:lnTo>
                  <a:lnTo>
                    <a:pt x="9226" y="16628"/>
                  </a:lnTo>
                  <a:lnTo>
                    <a:pt x="9450" y="16528"/>
                  </a:lnTo>
                  <a:lnTo>
                    <a:pt x="9888" y="16393"/>
                  </a:lnTo>
                  <a:lnTo>
                    <a:pt x="10103" y="16292"/>
                  </a:lnTo>
                  <a:lnTo>
                    <a:pt x="10524" y="16158"/>
                  </a:lnTo>
                  <a:lnTo>
                    <a:pt x="10730" y="16057"/>
                  </a:lnTo>
                  <a:lnTo>
                    <a:pt x="11133" y="15923"/>
                  </a:lnTo>
                  <a:lnTo>
                    <a:pt x="11331" y="15822"/>
                  </a:lnTo>
                  <a:lnTo>
                    <a:pt x="11526" y="15755"/>
                  </a:lnTo>
                  <a:lnTo>
                    <a:pt x="11718" y="15654"/>
                  </a:lnTo>
                  <a:lnTo>
                    <a:pt x="12094" y="15520"/>
                  </a:lnTo>
                  <a:lnTo>
                    <a:pt x="12278" y="15419"/>
                  </a:lnTo>
                  <a:lnTo>
                    <a:pt x="12460" y="15352"/>
                  </a:lnTo>
                  <a:lnTo>
                    <a:pt x="12638" y="15251"/>
                  </a:lnTo>
                  <a:lnTo>
                    <a:pt x="12815" y="15184"/>
                  </a:lnTo>
                  <a:lnTo>
                    <a:pt x="12988" y="15083"/>
                  </a:lnTo>
                  <a:lnTo>
                    <a:pt x="13159" y="15016"/>
                  </a:lnTo>
                  <a:lnTo>
                    <a:pt x="13327" y="14915"/>
                  </a:lnTo>
                  <a:lnTo>
                    <a:pt x="13493" y="14848"/>
                  </a:lnTo>
                  <a:lnTo>
                    <a:pt x="13657" y="14747"/>
                  </a:lnTo>
                  <a:lnTo>
                    <a:pt x="13817" y="14680"/>
                  </a:lnTo>
                  <a:lnTo>
                    <a:pt x="13976" y="14579"/>
                  </a:lnTo>
                  <a:lnTo>
                    <a:pt x="14132" y="14512"/>
                  </a:lnTo>
                  <a:lnTo>
                    <a:pt x="14285" y="14411"/>
                  </a:lnTo>
                  <a:lnTo>
                    <a:pt x="14436" y="14344"/>
                  </a:lnTo>
                  <a:lnTo>
                    <a:pt x="14585" y="14243"/>
                  </a:lnTo>
                  <a:lnTo>
                    <a:pt x="14731" y="14176"/>
                  </a:lnTo>
                  <a:lnTo>
                    <a:pt x="14875" y="14075"/>
                  </a:lnTo>
                  <a:lnTo>
                    <a:pt x="15017" y="14008"/>
                  </a:lnTo>
                  <a:lnTo>
                    <a:pt x="15156" y="13907"/>
                  </a:lnTo>
                  <a:lnTo>
                    <a:pt x="15293" y="13840"/>
                  </a:lnTo>
                  <a:lnTo>
                    <a:pt x="15428" y="13739"/>
                  </a:lnTo>
                  <a:lnTo>
                    <a:pt x="15561" y="13639"/>
                  </a:lnTo>
                  <a:lnTo>
                    <a:pt x="15691" y="13571"/>
                  </a:lnTo>
                  <a:lnTo>
                    <a:pt x="15819" y="13471"/>
                  </a:lnTo>
                  <a:lnTo>
                    <a:pt x="15945" y="13403"/>
                  </a:lnTo>
                  <a:lnTo>
                    <a:pt x="16069" y="13303"/>
                  </a:lnTo>
                  <a:lnTo>
                    <a:pt x="16191" y="13202"/>
                  </a:lnTo>
                  <a:lnTo>
                    <a:pt x="16310" y="13135"/>
                  </a:lnTo>
                  <a:lnTo>
                    <a:pt x="16428" y="13034"/>
                  </a:lnTo>
                  <a:lnTo>
                    <a:pt x="16543" y="12933"/>
                  </a:lnTo>
                  <a:lnTo>
                    <a:pt x="16657" y="12866"/>
                  </a:lnTo>
                  <a:lnTo>
                    <a:pt x="16768" y="12765"/>
                  </a:lnTo>
                  <a:lnTo>
                    <a:pt x="16877" y="12664"/>
                  </a:lnTo>
                  <a:lnTo>
                    <a:pt x="16985" y="12597"/>
                  </a:lnTo>
                  <a:lnTo>
                    <a:pt x="17090" y="12496"/>
                  </a:lnTo>
                  <a:lnTo>
                    <a:pt x="17194" y="12396"/>
                  </a:lnTo>
                  <a:lnTo>
                    <a:pt x="17295" y="12295"/>
                  </a:lnTo>
                  <a:lnTo>
                    <a:pt x="17395" y="12228"/>
                  </a:lnTo>
                  <a:lnTo>
                    <a:pt x="17493" y="12127"/>
                  </a:lnTo>
                  <a:lnTo>
                    <a:pt x="17589" y="12026"/>
                  </a:lnTo>
                  <a:lnTo>
                    <a:pt x="17683" y="11925"/>
                  </a:lnTo>
                  <a:lnTo>
                    <a:pt x="17775" y="11858"/>
                  </a:lnTo>
                  <a:lnTo>
                    <a:pt x="17865" y="11757"/>
                  </a:lnTo>
                  <a:lnTo>
                    <a:pt x="17954" y="11657"/>
                  </a:lnTo>
                  <a:lnTo>
                    <a:pt x="18041" y="11556"/>
                  </a:lnTo>
                  <a:lnTo>
                    <a:pt x="18126" y="11489"/>
                  </a:lnTo>
                  <a:lnTo>
                    <a:pt x="18210" y="11388"/>
                  </a:lnTo>
                  <a:lnTo>
                    <a:pt x="18292" y="11287"/>
                  </a:lnTo>
                  <a:lnTo>
                    <a:pt x="18372" y="11186"/>
                  </a:lnTo>
                  <a:lnTo>
                    <a:pt x="18450" y="11086"/>
                  </a:lnTo>
                  <a:lnTo>
                    <a:pt x="18527" y="10985"/>
                  </a:lnTo>
                  <a:lnTo>
                    <a:pt x="18603" y="10884"/>
                  </a:lnTo>
                  <a:lnTo>
                    <a:pt x="18676" y="10817"/>
                  </a:lnTo>
                  <a:lnTo>
                    <a:pt x="18749" y="10716"/>
                  </a:lnTo>
                  <a:lnTo>
                    <a:pt x="18819" y="10615"/>
                  </a:lnTo>
                  <a:lnTo>
                    <a:pt x="18888" y="10514"/>
                  </a:lnTo>
                  <a:lnTo>
                    <a:pt x="18956" y="10414"/>
                  </a:lnTo>
                  <a:lnTo>
                    <a:pt x="19022" y="10313"/>
                  </a:lnTo>
                  <a:lnTo>
                    <a:pt x="19087" y="10212"/>
                  </a:lnTo>
                  <a:lnTo>
                    <a:pt x="19150" y="10111"/>
                  </a:lnTo>
                  <a:lnTo>
                    <a:pt x="19212" y="10011"/>
                  </a:lnTo>
                  <a:lnTo>
                    <a:pt x="19272" y="9910"/>
                  </a:lnTo>
                  <a:lnTo>
                    <a:pt x="19331" y="9809"/>
                  </a:lnTo>
                  <a:lnTo>
                    <a:pt x="19389" y="9708"/>
                  </a:lnTo>
                  <a:lnTo>
                    <a:pt x="19446" y="9607"/>
                  </a:lnTo>
                  <a:lnTo>
                    <a:pt x="19501" y="9507"/>
                  </a:lnTo>
                  <a:lnTo>
                    <a:pt x="19555" y="9406"/>
                  </a:lnTo>
                  <a:lnTo>
                    <a:pt x="19607" y="9305"/>
                  </a:lnTo>
                  <a:lnTo>
                    <a:pt x="19658" y="9204"/>
                  </a:lnTo>
                  <a:lnTo>
                    <a:pt x="19709" y="9104"/>
                  </a:lnTo>
                  <a:lnTo>
                    <a:pt x="19758" y="9003"/>
                  </a:lnTo>
                  <a:lnTo>
                    <a:pt x="19852" y="8801"/>
                  </a:lnTo>
                  <a:lnTo>
                    <a:pt x="19897" y="8700"/>
                  </a:lnTo>
                  <a:lnTo>
                    <a:pt x="19942" y="8600"/>
                  </a:lnTo>
                  <a:lnTo>
                    <a:pt x="19985" y="8499"/>
                  </a:lnTo>
                  <a:lnTo>
                    <a:pt x="20027" y="8398"/>
                  </a:lnTo>
                  <a:lnTo>
                    <a:pt x="20068" y="8264"/>
                  </a:lnTo>
                  <a:lnTo>
                    <a:pt x="20148" y="8062"/>
                  </a:lnTo>
                  <a:lnTo>
                    <a:pt x="20186" y="7961"/>
                  </a:lnTo>
                  <a:lnTo>
                    <a:pt x="20223" y="7861"/>
                  </a:lnTo>
                  <a:lnTo>
                    <a:pt x="20259" y="7760"/>
                  </a:lnTo>
                  <a:lnTo>
                    <a:pt x="20294" y="7626"/>
                  </a:lnTo>
                  <a:lnTo>
                    <a:pt x="20329" y="7525"/>
                  </a:lnTo>
                  <a:lnTo>
                    <a:pt x="20395" y="7323"/>
                  </a:lnTo>
                  <a:lnTo>
                    <a:pt x="20427" y="7222"/>
                  </a:lnTo>
                  <a:lnTo>
                    <a:pt x="20458" y="7088"/>
                  </a:lnTo>
                  <a:lnTo>
                    <a:pt x="20488" y="6987"/>
                  </a:lnTo>
                  <a:lnTo>
                    <a:pt x="20517" y="6886"/>
                  </a:lnTo>
                  <a:lnTo>
                    <a:pt x="20546" y="6786"/>
                  </a:lnTo>
                  <a:lnTo>
                    <a:pt x="20574" y="6651"/>
                  </a:lnTo>
                  <a:lnTo>
                    <a:pt x="20601" y="6551"/>
                  </a:lnTo>
                  <a:lnTo>
                    <a:pt x="20628" y="6450"/>
                  </a:lnTo>
                  <a:lnTo>
                    <a:pt x="20654" y="6315"/>
                  </a:lnTo>
                  <a:lnTo>
                    <a:pt x="20679" y="6215"/>
                  </a:lnTo>
                  <a:lnTo>
                    <a:pt x="20704" y="6114"/>
                  </a:lnTo>
                  <a:lnTo>
                    <a:pt x="20728" y="5979"/>
                  </a:lnTo>
                  <a:lnTo>
                    <a:pt x="20751" y="5879"/>
                  </a:lnTo>
                  <a:lnTo>
                    <a:pt x="20774" y="5744"/>
                  </a:lnTo>
                  <a:lnTo>
                    <a:pt x="20796" y="5644"/>
                  </a:lnTo>
                  <a:lnTo>
                    <a:pt x="20818" y="5543"/>
                  </a:lnTo>
                  <a:lnTo>
                    <a:pt x="20840" y="5408"/>
                  </a:lnTo>
                  <a:lnTo>
                    <a:pt x="20860" y="5308"/>
                  </a:lnTo>
                  <a:lnTo>
                    <a:pt x="20881" y="5173"/>
                  </a:lnTo>
                  <a:lnTo>
                    <a:pt x="20901" y="5072"/>
                  </a:lnTo>
                  <a:lnTo>
                    <a:pt x="20920" y="4938"/>
                  </a:lnTo>
                  <a:lnTo>
                    <a:pt x="20940" y="4837"/>
                  </a:lnTo>
                  <a:lnTo>
                    <a:pt x="20958" y="4703"/>
                  </a:lnTo>
                  <a:lnTo>
                    <a:pt x="20977" y="4602"/>
                  </a:lnTo>
                  <a:lnTo>
                    <a:pt x="20995" y="4468"/>
                  </a:lnTo>
                  <a:lnTo>
                    <a:pt x="21013" y="4367"/>
                  </a:lnTo>
                  <a:lnTo>
                    <a:pt x="21030" y="4233"/>
                  </a:lnTo>
                  <a:lnTo>
                    <a:pt x="21048" y="4132"/>
                  </a:lnTo>
                  <a:lnTo>
                    <a:pt x="21065" y="3998"/>
                  </a:lnTo>
                  <a:lnTo>
                    <a:pt x="21082" y="3897"/>
                  </a:lnTo>
                  <a:lnTo>
                    <a:pt x="21098" y="3762"/>
                  </a:lnTo>
                  <a:lnTo>
                    <a:pt x="21115" y="3662"/>
                  </a:lnTo>
                  <a:lnTo>
                    <a:pt x="21131" y="3527"/>
                  </a:lnTo>
                  <a:lnTo>
                    <a:pt x="21147" y="3393"/>
                  </a:lnTo>
                  <a:lnTo>
                    <a:pt x="21163" y="3292"/>
                  </a:lnTo>
                  <a:lnTo>
                    <a:pt x="21179" y="3158"/>
                  </a:lnTo>
                  <a:lnTo>
                    <a:pt x="21211" y="2923"/>
                  </a:lnTo>
                  <a:lnTo>
                    <a:pt x="21322" y="2049"/>
                  </a:lnTo>
                  <a:lnTo>
                    <a:pt x="21354" y="1780"/>
                  </a:lnTo>
                  <a:lnTo>
                    <a:pt x="21388" y="1512"/>
                  </a:lnTo>
                  <a:lnTo>
                    <a:pt x="21404" y="1411"/>
                  </a:lnTo>
                  <a:lnTo>
                    <a:pt x="21422" y="1277"/>
                  </a:lnTo>
                  <a:lnTo>
                    <a:pt x="21439" y="1142"/>
                  </a:lnTo>
                  <a:lnTo>
                    <a:pt x="21457" y="1008"/>
                  </a:lnTo>
                  <a:lnTo>
                    <a:pt x="21474" y="873"/>
                  </a:lnTo>
                  <a:lnTo>
                    <a:pt x="21493" y="739"/>
                  </a:lnTo>
                  <a:lnTo>
                    <a:pt x="21511" y="605"/>
                  </a:lnTo>
                  <a:lnTo>
                    <a:pt x="21530" y="470"/>
                  </a:lnTo>
                  <a:lnTo>
                    <a:pt x="21549" y="336"/>
                  </a:lnTo>
                  <a:lnTo>
                    <a:pt x="21569" y="202"/>
                  </a:lnTo>
                  <a:lnTo>
                    <a:pt x="21589" y="67"/>
                  </a:lnTo>
                  <a:lnTo>
                    <a:pt x="21600" y="0"/>
                  </a:lnTo>
                  <a:close/>
                </a:path>
              </a:pathLst>
            </a:custGeom>
            <a:grpFill/>
            <a:ln w="12700" cap="flat">
              <a:noFill/>
              <a:miter lim="400000"/>
            </a:ln>
            <a:effectLst/>
          </p:spPr>
          <p:txBody>
            <a:bodyPr wrap="square" lIns="22859" tIns="22859" rIns="22859" bIns="22859" numCol="1" anchor="t">
              <a:noAutofit/>
            </a:bodyPr>
            <a:lstStyle/>
            <a:p>
              <a:pPr defTabSz="457200">
                <a:defRPr sz="1000" b="0">
                  <a:latin typeface="Calibri"/>
                  <a:ea typeface="Calibri"/>
                  <a:cs typeface="Calibri"/>
                  <a:sym typeface="Calibri"/>
                </a:defRPr>
              </a:pPr>
              <a:endParaRPr sz="500"/>
            </a:p>
          </p:txBody>
        </p:sp>
        <p:sp>
          <p:nvSpPr>
            <p:cNvPr id="20" name="Kształt"/>
            <p:cNvSpPr/>
            <p:nvPr/>
          </p:nvSpPr>
          <p:spPr>
            <a:xfrm>
              <a:off x="2296154" y="6728"/>
              <a:ext cx="7949649" cy="1370923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366" y="0"/>
                  </a:lnTo>
                  <a:lnTo>
                    <a:pt x="19836" y="5048"/>
                  </a:lnTo>
                  <a:lnTo>
                    <a:pt x="19736" y="5194"/>
                  </a:lnTo>
                  <a:lnTo>
                    <a:pt x="19635" y="5364"/>
                  </a:lnTo>
                  <a:lnTo>
                    <a:pt x="19531" y="5509"/>
                  </a:lnTo>
                  <a:lnTo>
                    <a:pt x="19426" y="5655"/>
                  </a:lnTo>
                  <a:lnTo>
                    <a:pt x="19320" y="5800"/>
                  </a:lnTo>
                  <a:lnTo>
                    <a:pt x="19211" y="5946"/>
                  </a:lnTo>
                  <a:lnTo>
                    <a:pt x="19101" y="6092"/>
                  </a:lnTo>
                  <a:lnTo>
                    <a:pt x="18990" y="6237"/>
                  </a:lnTo>
                  <a:lnTo>
                    <a:pt x="18877" y="6383"/>
                  </a:lnTo>
                  <a:lnTo>
                    <a:pt x="18763" y="6504"/>
                  </a:lnTo>
                  <a:lnTo>
                    <a:pt x="18647" y="6650"/>
                  </a:lnTo>
                  <a:lnTo>
                    <a:pt x="18529" y="6771"/>
                  </a:lnTo>
                  <a:lnTo>
                    <a:pt x="18411" y="6917"/>
                  </a:lnTo>
                  <a:lnTo>
                    <a:pt x="18290" y="7038"/>
                  </a:lnTo>
                  <a:lnTo>
                    <a:pt x="18169" y="7160"/>
                  </a:lnTo>
                  <a:lnTo>
                    <a:pt x="18046" y="7281"/>
                  </a:lnTo>
                  <a:lnTo>
                    <a:pt x="17922" y="7402"/>
                  </a:lnTo>
                  <a:lnTo>
                    <a:pt x="17796" y="7524"/>
                  </a:lnTo>
                  <a:lnTo>
                    <a:pt x="17670" y="7645"/>
                  </a:lnTo>
                  <a:lnTo>
                    <a:pt x="17542" y="7742"/>
                  </a:lnTo>
                  <a:lnTo>
                    <a:pt x="17412" y="7863"/>
                  </a:lnTo>
                  <a:lnTo>
                    <a:pt x="17282" y="7985"/>
                  </a:lnTo>
                  <a:lnTo>
                    <a:pt x="17151" y="8082"/>
                  </a:lnTo>
                  <a:lnTo>
                    <a:pt x="17018" y="8179"/>
                  </a:lnTo>
                  <a:lnTo>
                    <a:pt x="16884" y="8300"/>
                  </a:lnTo>
                  <a:lnTo>
                    <a:pt x="16614" y="8494"/>
                  </a:lnTo>
                  <a:lnTo>
                    <a:pt x="16339" y="8689"/>
                  </a:lnTo>
                  <a:lnTo>
                    <a:pt x="16061" y="8883"/>
                  </a:lnTo>
                  <a:lnTo>
                    <a:pt x="15779" y="9077"/>
                  </a:lnTo>
                  <a:lnTo>
                    <a:pt x="15636" y="9150"/>
                  </a:lnTo>
                  <a:lnTo>
                    <a:pt x="15493" y="9247"/>
                  </a:lnTo>
                  <a:lnTo>
                    <a:pt x="15349" y="9320"/>
                  </a:lnTo>
                  <a:lnTo>
                    <a:pt x="15204" y="9417"/>
                  </a:lnTo>
                  <a:lnTo>
                    <a:pt x="15059" y="9489"/>
                  </a:lnTo>
                  <a:lnTo>
                    <a:pt x="14913" y="9587"/>
                  </a:lnTo>
                  <a:lnTo>
                    <a:pt x="14470" y="9805"/>
                  </a:lnTo>
                  <a:lnTo>
                    <a:pt x="14322" y="9902"/>
                  </a:lnTo>
                  <a:lnTo>
                    <a:pt x="13721" y="10193"/>
                  </a:lnTo>
                  <a:lnTo>
                    <a:pt x="13570" y="10242"/>
                  </a:lnTo>
                  <a:lnTo>
                    <a:pt x="12960" y="10533"/>
                  </a:lnTo>
                  <a:lnTo>
                    <a:pt x="12807" y="10582"/>
                  </a:lnTo>
                  <a:lnTo>
                    <a:pt x="12500" y="10727"/>
                  </a:lnTo>
                  <a:lnTo>
                    <a:pt x="12345" y="10776"/>
                  </a:lnTo>
                  <a:lnTo>
                    <a:pt x="12191" y="10849"/>
                  </a:lnTo>
                  <a:lnTo>
                    <a:pt x="12036" y="10897"/>
                  </a:lnTo>
                  <a:lnTo>
                    <a:pt x="11882" y="10970"/>
                  </a:lnTo>
                  <a:lnTo>
                    <a:pt x="11727" y="11018"/>
                  </a:lnTo>
                  <a:lnTo>
                    <a:pt x="11572" y="11091"/>
                  </a:lnTo>
                  <a:lnTo>
                    <a:pt x="11262" y="11188"/>
                  </a:lnTo>
                  <a:lnTo>
                    <a:pt x="11107" y="11261"/>
                  </a:lnTo>
                  <a:lnTo>
                    <a:pt x="10796" y="11358"/>
                  </a:lnTo>
                  <a:lnTo>
                    <a:pt x="10641" y="11431"/>
                  </a:lnTo>
                  <a:lnTo>
                    <a:pt x="10022" y="11625"/>
                  </a:lnTo>
                  <a:lnTo>
                    <a:pt x="9867" y="11698"/>
                  </a:lnTo>
                  <a:lnTo>
                    <a:pt x="9252" y="11892"/>
                  </a:lnTo>
                  <a:lnTo>
                    <a:pt x="8793" y="12062"/>
                  </a:lnTo>
                  <a:lnTo>
                    <a:pt x="7888" y="12353"/>
                  </a:lnTo>
                  <a:lnTo>
                    <a:pt x="7739" y="12426"/>
                  </a:lnTo>
                  <a:lnTo>
                    <a:pt x="7003" y="12669"/>
                  </a:lnTo>
                  <a:lnTo>
                    <a:pt x="6858" y="12742"/>
                  </a:lnTo>
                  <a:lnTo>
                    <a:pt x="6427" y="12887"/>
                  </a:lnTo>
                  <a:lnTo>
                    <a:pt x="6285" y="12960"/>
                  </a:lnTo>
                  <a:lnTo>
                    <a:pt x="5865" y="13106"/>
                  </a:lnTo>
                  <a:lnTo>
                    <a:pt x="5726" y="13178"/>
                  </a:lnTo>
                  <a:lnTo>
                    <a:pt x="5589" y="13227"/>
                  </a:lnTo>
                  <a:lnTo>
                    <a:pt x="5453" y="13300"/>
                  </a:lnTo>
                  <a:lnTo>
                    <a:pt x="5183" y="13397"/>
                  </a:lnTo>
                  <a:lnTo>
                    <a:pt x="5050" y="13470"/>
                  </a:lnTo>
                  <a:lnTo>
                    <a:pt x="4918" y="13518"/>
                  </a:lnTo>
                  <a:lnTo>
                    <a:pt x="4657" y="13664"/>
                  </a:lnTo>
                  <a:lnTo>
                    <a:pt x="4528" y="13712"/>
                  </a:lnTo>
                  <a:lnTo>
                    <a:pt x="4401" y="13785"/>
                  </a:lnTo>
                  <a:lnTo>
                    <a:pt x="4274" y="13834"/>
                  </a:lnTo>
                  <a:lnTo>
                    <a:pt x="4150" y="13907"/>
                  </a:lnTo>
                  <a:lnTo>
                    <a:pt x="4026" y="13979"/>
                  </a:lnTo>
                  <a:lnTo>
                    <a:pt x="3904" y="14052"/>
                  </a:lnTo>
                  <a:lnTo>
                    <a:pt x="3783" y="14125"/>
                  </a:lnTo>
                  <a:lnTo>
                    <a:pt x="3663" y="14198"/>
                  </a:lnTo>
                  <a:lnTo>
                    <a:pt x="3545" y="14246"/>
                  </a:lnTo>
                  <a:lnTo>
                    <a:pt x="3428" y="14319"/>
                  </a:lnTo>
                  <a:lnTo>
                    <a:pt x="3313" y="14416"/>
                  </a:lnTo>
                  <a:lnTo>
                    <a:pt x="3199" y="14489"/>
                  </a:lnTo>
                  <a:lnTo>
                    <a:pt x="3087" y="14562"/>
                  </a:lnTo>
                  <a:lnTo>
                    <a:pt x="2976" y="14635"/>
                  </a:lnTo>
                  <a:lnTo>
                    <a:pt x="2867" y="14707"/>
                  </a:lnTo>
                  <a:lnTo>
                    <a:pt x="2759" y="14804"/>
                  </a:lnTo>
                  <a:lnTo>
                    <a:pt x="2653" y="14877"/>
                  </a:lnTo>
                  <a:lnTo>
                    <a:pt x="2549" y="14950"/>
                  </a:lnTo>
                  <a:lnTo>
                    <a:pt x="2446" y="15047"/>
                  </a:lnTo>
                  <a:lnTo>
                    <a:pt x="2345" y="15120"/>
                  </a:lnTo>
                  <a:lnTo>
                    <a:pt x="2246" y="15217"/>
                  </a:lnTo>
                  <a:lnTo>
                    <a:pt x="2149" y="15314"/>
                  </a:lnTo>
                  <a:lnTo>
                    <a:pt x="2053" y="15387"/>
                  </a:lnTo>
                  <a:lnTo>
                    <a:pt x="1959" y="15484"/>
                  </a:lnTo>
                  <a:lnTo>
                    <a:pt x="1867" y="15581"/>
                  </a:lnTo>
                  <a:lnTo>
                    <a:pt x="1777" y="15678"/>
                  </a:lnTo>
                  <a:lnTo>
                    <a:pt x="1689" y="15775"/>
                  </a:lnTo>
                  <a:lnTo>
                    <a:pt x="1602" y="15872"/>
                  </a:lnTo>
                  <a:lnTo>
                    <a:pt x="1518" y="15969"/>
                  </a:lnTo>
                  <a:lnTo>
                    <a:pt x="1436" y="16067"/>
                  </a:lnTo>
                  <a:lnTo>
                    <a:pt x="1355" y="16188"/>
                  </a:lnTo>
                  <a:lnTo>
                    <a:pt x="1277" y="16285"/>
                  </a:lnTo>
                  <a:lnTo>
                    <a:pt x="1200" y="16406"/>
                  </a:lnTo>
                  <a:lnTo>
                    <a:pt x="1126" y="16503"/>
                  </a:lnTo>
                  <a:lnTo>
                    <a:pt x="1054" y="16625"/>
                  </a:lnTo>
                  <a:lnTo>
                    <a:pt x="984" y="16722"/>
                  </a:lnTo>
                  <a:lnTo>
                    <a:pt x="916" y="16843"/>
                  </a:lnTo>
                  <a:lnTo>
                    <a:pt x="850" y="16964"/>
                  </a:lnTo>
                  <a:lnTo>
                    <a:pt x="787" y="17086"/>
                  </a:lnTo>
                  <a:lnTo>
                    <a:pt x="726" y="17207"/>
                  </a:lnTo>
                  <a:lnTo>
                    <a:pt x="667" y="17329"/>
                  </a:lnTo>
                  <a:lnTo>
                    <a:pt x="610" y="17474"/>
                  </a:lnTo>
                  <a:lnTo>
                    <a:pt x="556" y="17596"/>
                  </a:lnTo>
                  <a:lnTo>
                    <a:pt x="504" y="17717"/>
                  </a:lnTo>
                  <a:lnTo>
                    <a:pt x="454" y="17862"/>
                  </a:lnTo>
                  <a:lnTo>
                    <a:pt x="407" y="17984"/>
                  </a:lnTo>
                  <a:lnTo>
                    <a:pt x="362" y="18129"/>
                  </a:lnTo>
                  <a:lnTo>
                    <a:pt x="320" y="18275"/>
                  </a:lnTo>
                  <a:lnTo>
                    <a:pt x="280" y="18421"/>
                  </a:lnTo>
                  <a:lnTo>
                    <a:pt x="243" y="18566"/>
                  </a:lnTo>
                  <a:lnTo>
                    <a:pt x="208" y="18712"/>
                  </a:lnTo>
                  <a:lnTo>
                    <a:pt x="176" y="18858"/>
                  </a:lnTo>
                  <a:lnTo>
                    <a:pt x="147" y="19003"/>
                  </a:lnTo>
                  <a:lnTo>
                    <a:pt x="120" y="19173"/>
                  </a:lnTo>
                  <a:lnTo>
                    <a:pt x="95" y="19319"/>
                  </a:lnTo>
                  <a:lnTo>
                    <a:pt x="74" y="19489"/>
                  </a:lnTo>
                  <a:lnTo>
                    <a:pt x="55" y="19658"/>
                  </a:lnTo>
                  <a:lnTo>
                    <a:pt x="39" y="19828"/>
                  </a:lnTo>
                  <a:lnTo>
                    <a:pt x="25" y="19998"/>
                  </a:lnTo>
                  <a:lnTo>
                    <a:pt x="15" y="20168"/>
                  </a:lnTo>
                  <a:lnTo>
                    <a:pt x="7" y="20338"/>
                  </a:lnTo>
                  <a:lnTo>
                    <a:pt x="2" y="20508"/>
                  </a:lnTo>
                  <a:lnTo>
                    <a:pt x="0" y="20702"/>
                  </a:lnTo>
                  <a:lnTo>
                    <a:pt x="1" y="20872"/>
                  </a:lnTo>
                  <a:lnTo>
                    <a:pt x="5" y="21066"/>
                  </a:lnTo>
                  <a:lnTo>
                    <a:pt x="11" y="21260"/>
                  </a:lnTo>
                  <a:lnTo>
                    <a:pt x="21" y="21454"/>
                  </a:lnTo>
                  <a:lnTo>
                    <a:pt x="32" y="21600"/>
                  </a:lnTo>
                  <a:lnTo>
                    <a:pt x="11591" y="21600"/>
                  </a:lnTo>
                  <a:lnTo>
                    <a:pt x="11650" y="21576"/>
                  </a:lnTo>
                  <a:lnTo>
                    <a:pt x="11790" y="21527"/>
                  </a:lnTo>
                  <a:lnTo>
                    <a:pt x="11929" y="21454"/>
                  </a:lnTo>
                  <a:lnTo>
                    <a:pt x="12065" y="21382"/>
                  </a:lnTo>
                  <a:lnTo>
                    <a:pt x="12200" y="21309"/>
                  </a:lnTo>
                  <a:lnTo>
                    <a:pt x="12333" y="21236"/>
                  </a:lnTo>
                  <a:lnTo>
                    <a:pt x="12464" y="21187"/>
                  </a:lnTo>
                  <a:lnTo>
                    <a:pt x="12593" y="21115"/>
                  </a:lnTo>
                  <a:lnTo>
                    <a:pt x="12720" y="21042"/>
                  </a:lnTo>
                  <a:lnTo>
                    <a:pt x="12846" y="20969"/>
                  </a:lnTo>
                  <a:lnTo>
                    <a:pt x="12969" y="20896"/>
                  </a:lnTo>
                  <a:lnTo>
                    <a:pt x="13091" y="20848"/>
                  </a:lnTo>
                  <a:lnTo>
                    <a:pt x="13211" y="20775"/>
                  </a:lnTo>
                  <a:lnTo>
                    <a:pt x="13329" y="20702"/>
                  </a:lnTo>
                  <a:lnTo>
                    <a:pt x="13446" y="20629"/>
                  </a:lnTo>
                  <a:lnTo>
                    <a:pt x="13561" y="20556"/>
                  </a:lnTo>
                  <a:lnTo>
                    <a:pt x="13674" y="20484"/>
                  </a:lnTo>
                  <a:lnTo>
                    <a:pt x="13785" y="20411"/>
                  </a:lnTo>
                  <a:lnTo>
                    <a:pt x="13895" y="20338"/>
                  </a:lnTo>
                  <a:lnTo>
                    <a:pt x="14002" y="20289"/>
                  </a:lnTo>
                  <a:lnTo>
                    <a:pt x="14109" y="20217"/>
                  </a:lnTo>
                  <a:lnTo>
                    <a:pt x="14213" y="20144"/>
                  </a:lnTo>
                  <a:lnTo>
                    <a:pt x="14316" y="20071"/>
                  </a:lnTo>
                  <a:lnTo>
                    <a:pt x="14418" y="19998"/>
                  </a:lnTo>
                  <a:lnTo>
                    <a:pt x="14518" y="19925"/>
                  </a:lnTo>
                  <a:lnTo>
                    <a:pt x="14616" y="19853"/>
                  </a:lnTo>
                  <a:lnTo>
                    <a:pt x="14712" y="19780"/>
                  </a:lnTo>
                  <a:lnTo>
                    <a:pt x="14807" y="19707"/>
                  </a:lnTo>
                  <a:lnTo>
                    <a:pt x="14901" y="19634"/>
                  </a:lnTo>
                  <a:lnTo>
                    <a:pt x="14993" y="19561"/>
                  </a:lnTo>
                  <a:lnTo>
                    <a:pt x="15083" y="19489"/>
                  </a:lnTo>
                  <a:lnTo>
                    <a:pt x="15172" y="19416"/>
                  </a:lnTo>
                  <a:lnTo>
                    <a:pt x="15260" y="19343"/>
                  </a:lnTo>
                  <a:lnTo>
                    <a:pt x="15346" y="19270"/>
                  </a:lnTo>
                  <a:lnTo>
                    <a:pt x="15430" y="19197"/>
                  </a:lnTo>
                  <a:lnTo>
                    <a:pt x="15513" y="19124"/>
                  </a:lnTo>
                  <a:lnTo>
                    <a:pt x="15595" y="19052"/>
                  </a:lnTo>
                  <a:lnTo>
                    <a:pt x="15675" y="18979"/>
                  </a:lnTo>
                  <a:lnTo>
                    <a:pt x="15754" y="18906"/>
                  </a:lnTo>
                  <a:lnTo>
                    <a:pt x="15832" y="18809"/>
                  </a:lnTo>
                  <a:lnTo>
                    <a:pt x="15908" y="18736"/>
                  </a:lnTo>
                  <a:lnTo>
                    <a:pt x="15982" y="18663"/>
                  </a:lnTo>
                  <a:lnTo>
                    <a:pt x="16056" y="18591"/>
                  </a:lnTo>
                  <a:lnTo>
                    <a:pt x="16128" y="18518"/>
                  </a:lnTo>
                  <a:lnTo>
                    <a:pt x="16199" y="18445"/>
                  </a:lnTo>
                  <a:lnTo>
                    <a:pt x="16268" y="18372"/>
                  </a:lnTo>
                  <a:lnTo>
                    <a:pt x="16336" y="18275"/>
                  </a:lnTo>
                  <a:lnTo>
                    <a:pt x="16403" y="18202"/>
                  </a:lnTo>
                  <a:lnTo>
                    <a:pt x="16469" y="18129"/>
                  </a:lnTo>
                  <a:lnTo>
                    <a:pt x="16533" y="18057"/>
                  </a:lnTo>
                  <a:lnTo>
                    <a:pt x="16597" y="17984"/>
                  </a:lnTo>
                  <a:lnTo>
                    <a:pt x="16659" y="17887"/>
                  </a:lnTo>
                  <a:lnTo>
                    <a:pt x="16779" y="17741"/>
                  </a:lnTo>
                  <a:lnTo>
                    <a:pt x="16837" y="17668"/>
                  </a:lnTo>
                  <a:lnTo>
                    <a:pt x="16895" y="17571"/>
                  </a:lnTo>
                  <a:lnTo>
                    <a:pt x="16951" y="17498"/>
                  </a:lnTo>
                  <a:lnTo>
                    <a:pt x="17006" y="17426"/>
                  </a:lnTo>
                  <a:lnTo>
                    <a:pt x="17060" y="17353"/>
                  </a:lnTo>
                  <a:lnTo>
                    <a:pt x="17113" y="17256"/>
                  </a:lnTo>
                  <a:lnTo>
                    <a:pt x="17165" y="17183"/>
                  </a:lnTo>
                  <a:lnTo>
                    <a:pt x="17216" y="17110"/>
                  </a:lnTo>
                  <a:lnTo>
                    <a:pt x="17265" y="17013"/>
                  </a:lnTo>
                  <a:lnTo>
                    <a:pt x="17314" y="16940"/>
                  </a:lnTo>
                  <a:lnTo>
                    <a:pt x="17362" y="16867"/>
                  </a:lnTo>
                  <a:lnTo>
                    <a:pt x="17408" y="16770"/>
                  </a:lnTo>
                  <a:lnTo>
                    <a:pt x="17454" y="16698"/>
                  </a:lnTo>
                  <a:lnTo>
                    <a:pt x="17499" y="16625"/>
                  </a:lnTo>
                  <a:lnTo>
                    <a:pt x="17542" y="16528"/>
                  </a:lnTo>
                  <a:lnTo>
                    <a:pt x="17585" y="16455"/>
                  </a:lnTo>
                  <a:lnTo>
                    <a:pt x="17627" y="16358"/>
                  </a:lnTo>
                  <a:lnTo>
                    <a:pt x="17668" y="16285"/>
                  </a:lnTo>
                  <a:lnTo>
                    <a:pt x="17708" y="16188"/>
                  </a:lnTo>
                  <a:lnTo>
                    <a:pt x="17748" y="16115"/>
                  </a:lnTo>
                  <a:lnTo>
                    <a:pt x="17786" y="16042"/>
                  </a:lnTo>
                  <a:lnTo>
                    <a:pt x="17823" y="15945"/>
                  </a:lnTo>
                  <a:lnTo>
                    <a:pt x="17860" y="15872"/>
                  </a:lnTo>
                  <a:lnTo>
                    <a:pt x="17896" y="15775"/>
                  </a:lnTo>
                  <a:lnTo>
                    <a:pt x="17931" y="15702"/>
                  </a:lnTo>
                  <a:lnTo>
                    <a:pt x="17965" y="15605"/>
                  </a:lnTo>
                  <a:lnTo>
                    <a:pt x="17999" y="15533"/>
                  </a:lnTo>
                  <a:lnTo>
                    <a:pt x="18031" y="15436"/>
                  </a:lnTo>
                  <a:lnTo>
                    <a:pt x="18063" y="15338"/>
                  </a:lnTo>
                  <a:lnTo>
                    <a:pt x="18094" y="15266"/>
                  </a:lnTo>
                  <a:lnTo>
                    <a:pt x="18125" y="15169"/>
                  </a:lnTo>
                  <a:lnTo>
                    <a:pt x="18155" y="15096"/>
                  </a:lnTo>
                  <a:lnTo>
                    <a:pt x="18184" y="14999"/>
                  </a:lnTo>
                  <a:lnTo>
                    <a:pt x="18212" y="14902"/>
                  </a:lnTo>
                  <a:lnTo>
                    <a:pt x="18240" y="14829"/>
                  </a:lnTo>
                  <a:lnTo>
                    <a:pt x="18267" y="14732"/>
                  </a:lnTo>
                  <a:lnTo>
                    <a:pt x="18294" y="14659"/>
                  </a:lnTo>
                  <a:lnTo>
                    <a:pt x="18320" y="14562"/>
                  </a:lnTo>
                  <a:lnTo>
                    <a:pt x="18345" y="14465"/>
                  </a:lnTo>
                  <a:lnTo>
                    <a:pt x="18370" y="14392"/>
                  </a:lnTo>
                  <a:lnTo>
                    <a:pt x="18394" y="14295"/>
                  </a:lnTo>
                  <a:lnTo>
                    <a:pt x="18440" y="14101"/>
                  </a:lnTo>
                  <a:lnTo>
                    <a:pt x="18463" y="14028"/>
                  </a:lnTo>
                  <a:lnTo>
                    <a:pt x="18485" y="13931"/>
                  </a:lnTo>
                  <a:lnTo>
                    <a:pt x="18527" y="13737"/>
                  </a:lnTo>
                  <a:lnTo>
                    <a:pt x="18548" y="13664"/>
                  </a:lnTo>
                  <a:lnTo>
                    <a:pt x="18588" y="13470"/>
                  </a:lnTo>
                  <a:lnTo>
                    <a:pt x="18626" y="13276"/>
                  </a:lnTo>
                  <a:lnTo>
                    <a:pt x="18644" y="13178"/>
                  </a:lnTo>
                  <a:lnTo>
                    <a:pt x="18662" y="13106"/>
                  </a:lnTo>
                  <a:lnTo>
                    <a:pt x="18680" y="13009"/>
                  </a:lnTo>
                  <a:lnTo>
                    <a:pt x="18697" y="12911"/>
                  </a:lnTo>
                  <a:lnTo>
                    <a:pt x="18731" y="12717"/>
                  </a:lnTo>
                  <a:lnTo>
                    <a:pt x="18795" y="12329"/>
                  </a:lnTo>
                  <a:lnTo>
                    <a:pt x="18855" y="11941"/>
                  </a:lnTo>
                  <a:lnTo>
                    <a:pt x="18869" y="11844"/>
                  </a:lnTo>
                  <a:lnTo>
                    <a:pt x="18884" y="11747"/>
                  </a:lnTo>
                  <a:lnTo>
                    <a:pt x="18898" y="11649"/>
                  </a:lnTo>
                  <a:lnTo>
                    <a:pt x="18926" y="11455"/>
                  </a:lnTo>
                  <a:lnTo>
                    <a:pt x="18939" y="11358"/>
                  </a:lnTo>
                  <a:lnTo>
                    <a:pt x="18967" y="11164"/>
                  </a:lnTo>
                  <a:lnTo>
                    <a:pt x="18980" y="11067"/>
                  </a:lnTo>
                  <a:lnTo>
                    <a:pt x="19007" y="10849"/>
                  </a:lnTo>
                  <a:lnTo>
                    <a:pt x="19034" y="10654"/>
                  </a:lnTo>
                  <a:lnTo>
                    <a:pt x="19115" y="10023"/>
                  </a:lnTo>
                  <a:lnTo>
                    <a:pt x="19157" y="9732"/>
                  </a:lnTo>
                  <a:lnTo>
                    <a:pt x="19171" y="9611"/>
                  </a:lnTo>
                  <a:lnTo>
                    <a:pt x="19199" y="9417"/>
                  </a:lnTo>
                  <a:lnTo>
                    <a:pt x="19214" y="9295"/>
                  </a:lnTo>
                  <a:lnTo>
                    <a:pt x="19229" y="9198"/>
                  </a:lnTo>
                  <a:lnTo>
                    <a:pt x="19244" y="9077"/>
                  </a:lnTo>
                  <a:lnTo>
                    <a:pt x="19259" y="8980"/>
                  </a:lnTo>
                  <a:lnTo>
                    <a:pt x="19275" y="8858"/>
                  </a:lnTo>
                  <a:lnTo>
                    <a:pt x="19307" y="8664"/>
                  </a:lnTo>
                  <a:lnTo>
                    <a:pt x="19323" y="8543"/>
                  </a:lnTo>
                  <a:lnTo>
                    <a:pt x="19340" y="8446"/>
                  </a:lnTo>
                  <a:lnTo>
                    <a:pt x="19357" y="8324"/>
                  </a:lnTo>
                  <a:lnTo>
                    <a:pt x="19374" y="8227"/>
                  </a:lnTo>
                  <a:lnTo>
                    <a:pt x="19391" y="8106"/>
                  </a:lnTo>
                  <a:lnTo>
                    <a:pt x="19409" y="8009"/>
                  </a:lnTo>
                  <a:lnTo>
                    <a:pt x="19428" y="7888"/>
                  </a:lnTo>
                  <a:lnTo>
                    <a:pt x="19447" y="7766"/>
                  </a:lnTo>
                  <a:lnTo>
                    <a:pt x="19466" y="7669"/>
                  </a:lnTo>
                  <a:lnTo>
                    <a:pt x="19485" y="7548"/>
                  </a:lnTo>
                  <a:lnTo>
                    <a:pt x="19505" y="7451"/>
                  </a:lnTo>
                  <a:lnTo>
                    <a:pt x="19526" y="7329"/>
                  </a:lnTo>
                  <a:lnTo>
                    <a:pt x="19547" y="7208"/>
                  </a:lnTo>
                  <a:lnTo>
                    <a:pt x="19568" y="7111"/>
                  </a:lnTo>
                  <a:lnTo>
                    <a:pt x="19590" y="6990"/>
                  </a:lnTo>
                  <a:lnTo>
                    <a:pt x="19613" y="6868"/>
                  </a:lnTo>
                  <a:lnTo>
                    <a:pt x="19635" y="6771"/>
                  </a:lnTo>
                  <a:lnTo>
                    <a:pt x="19683" y="6529"/>
                  </a:lnTo>
                  <a:lnTo>
                    <a:pt x="19708" y="6407"/>
                  </a:lnTo>
                  <a:lnTo>
                    <a:pt x="19733" y="6310"/>
                  </a:lnTo>
                  <a:lnTo>
                    <a:pt x="19759" y="6189"/>
                  </a:lnTo>
                  <a:lnTo>
                    <a:pt x="19785" y="6067"/>
                  </a:lnTo>
                  <a:lnTo>
                    <a:pt x="19812" y="5946"/>
                  </a:lnTo>
                  <a:lnTo>
                    <a:pt x="19840" y="5825"/>
                  </a:lnTo>
                  <a:lnTo>
                    <a:pt x="19868" y="5703"/>
                  </a:lnTo>
                  <a:lnTo>
                    <a:pt x="21600" y="0"/>
                  </a:lnTo>
                  <a:close/>
                </a:path>
              </a:pathLst>
            </a:custGeom>
            <a:grpFill/>
            <a:ln w="12700" cap="flat">
              <a:noFill/>
              <a:miter lim="400000"/>
            </a:ln>
            <a:effectLst/>
          </p:spPr>
          <p:txBody>
            <a:bodyPr wrap="square" lIns="22859" tIns="22859" rIns="22859" bIns="22859" numCol="1" anchor="t">
              <a:noAutofit/>
            </a:bodyPr>
            <a:lstStyle/>
            <a:p>
              <a:pPr defTabSz="457200">
                <a:defRPr sz="1000" b="0">
                  <a:latin typeface="Calibri"/>
                  <a:ea typeface="Calibri"/>
                  <a:cs typeface="Calibri"/>
                  <a:sym typeface="Calibri"/>
                </a:defRPr>
              </a:pPr>
              <a:endParaRPr sz="500"/>
            </a:p>
          </p:txBody>
        </p:sp>
        <p:sp>
          <p:nvSpPr>
            <p:cNvPr id="21" name="Kształt"/>
            <p:cNvSpPr/>
            <p:nvPr/>
          </p:nvSpPr>
          <p:spPr>
            <a:xfrm>
              <a:off x="9662803" y="6140084"/>
              <a:ext cx="3204191" cy="757587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980" y="11089"/>
                  </a:lnTo>
                  <a:lnTo>
                    <a:pt x="16692" y="11419"/>
                  </a:lnTo>
                  <a:lnTo>
                    <a:pt x="16400" y="11744"/>
                  </a:lnTo>
                  <a:lnTo>
                    <a:pt x="16103" y="12063"/>
                  </a:lnTo>
                  <a:lnTo>
                    <a:pt x="15801" y="12376"/>
                  </a:lnTo>
                  <a:lnTo>
                    <a:pt x="15495" y="12685"/>
                  </a:lnTo>
                  <a:lnTo>
                    <a:pt x="15184" y="12988"/>
                  </a:lnTo>
                  <a:lnTo>
                    <a:pt x="14868" y="13287"/>
                  </a:lnTo>
                  <a:lnTo>
                    <a:pt x="14548" y="13580"/>
                  </a:lnTo>
                  <a:lnTo>
                    <a:pt x="14224" y="13868"/>
                  </a:lnTo>
                  <a:lnTo>
                    <a:pt x="13895" y="14151"/>
                  </a:lnTo>
                  <a:lnTo>
                    <a:pt x="13563" y="14430"/>
                  </a:lnTo>
                  <a:lnTo>
                    <a:pt x="13226" y="14703"/>
                  </a:lnTo>
                  <a:lnTo>
                    <a:pt x="12885" y="14972"/>
                  </a:lnTo>
                  <a:lnTo>
                    <a:pt x="12540" y="15236"/>
                  </a:lnTo>
                  <a:lnTo>
                    <a:pt x="12191" y="15496"/>
                  </a:lnTo>
                  <a:lnTo>
                    <a:pt x="11838" y="15751"/>
                  </a:lnTo>
                  <a:lnTo>
                    <a:pt x="11482" y="16002"/>
                  </a:lnTo>
                  <a:lnTo>
                    <a:pt x="11122" y="16248"/>
                  </a:lnTo>
                  <a:lnTo>
                    <a:pt x="10758" y="16490"/>
                  </a:lnTo>
                  <a:lnTo>
                    <a:pt x="10391" y="16728"/>
                  </a:lnTo>
                  <a:lnTo>
                    <a:pt x="10020" y="16962"/>
                  </a:lnTo>
                  <a:lnTo>
                    <a:pt x="9646" y="17191"/>
                  </a:lnTo>
                  <a:lnTo>
                    <a:pt x="9269" y="17417"/>
                  </a:lnTo>
                  <a:lnTo>
                    <a:pt x="8889" y="17638"/>
                  </a:lnTo>
                  <a:lnTo>
                    <a:pt x="8505" y="17856"/>
                  </a:lnTo>
                  <a:lnTo>
                    <a:pt x="8119" y="18070"/>
                  </a:lnTo>
                  <a:lnTo>
                    <a:pt x="7729" y="18280"/>
                  </a:lnTo>
                  <a:lnTo>
                    <a:pt x="7337" y="18486"/>
                  </a:lnTo>
                  <a:lnTo>
                    <a:pt x="6942" y="18689"/>
                  </a:lnTo>
                  <a:lnTo>
                    <a:pt x="6544" y="18888"/>
                  </a:lnTo>
                  <a:lnTo>
                    <a:pt x="6143" y="19084"/>
                  </a:lnTo>
                  <a:lnTo>
                    <a:pt x="5740" y="19276"/>
                  </a:lnTo>
                  <a:lnTo>
                    <a:pt x="5334" y="19465"/>
                  </a:lnTo>
                  <a:lnTo>
                    <a:pt x="4926" y="19651"/>
                  </a:lnTo>
                  <a:lnTo>
                    <a:pt x="4516" y="19833"/>
                  </a:lnTo>
                  <a:lnTo>
                    <a:pt x="4103" y="20012"/>
                  </a:lnTo>
                  <a:lnTo>
                    <a:pt x="3688" y="20188"/>
                  </a:lnTo>
                  <a:lnTo>
                    <a:pt x="3271" y="20361"/>
                  </a:lnTo>
                  <a:lnTo>
                    <a:pt x="2852" y="20532"/>
                  </a:lnTo>
                  <a:lnTo>
                    <a:pt x="2431" y="20699"/>
                  </a:lnTo>
                  <a:lnTo>
                    <a:pt x="2008" y="20863"/>
                  </a:lnTo>
                  <a:lnTo>
                    <a:pt x="1584" y="21025"/>
                  </a:lnTo>
                  <a:lnTo>
                    <a:pt x="1157" y="21184"/>
                  </a:lnTo>
                  <a:lnTo>
                    <a:pt x="730" y="21341"/>
                  </a:lnTo>
                  <a:lnTo>
                    <a:pt x="300" y="21495"/>
                  </a:lnTo>
                  <a:lnTo>
                    <a:pt x="0" y="21600"/>
                  </a:lnTo>
                  <a:lnTo>
                    <a:pt x="14940" y="21600"/>
                  </a:lnTo>
                  <a:lnTo>
                    <a:pt x="14996" y="21289"/>
                  </a:lnTo>
                  <a:lnTo>
                    <a:pt x="15038" y="21060"/>
                  </a:lnTo>
                  <a:lnTo>
                    <a:pt x="15080" y="20830"/>
                  </a:lnTo>
                  <a:lnTo>
                    <a:pt x="15122" y="20599"/>
                  </a:lnTo>
                  <a:lnTo>
                    <a:pt x="15165" y="20368"/>
                  </a:lnTo>
                  <a:lnTo>
                    <a:pt x="15253" y="19902"/>
                  </a:lnTo>
                  <a:lnTo>
                    <a:pt x="15298" y="19668"/>
                  </a:lnTo>
                  <a:lnTo>
                    <a:pt x="15343" y="19433"/>
                  </a:lnTo>
                  <a:lnTo>
                    <a:pt x="15389" y="19198"/>
                  </a:lnTo>
                  <a:lnTo>
                    <a:pt x="15436" y="18961"/>
                  </a:lnTo>
                  <a:lnTo>
                    <a:pt x="15484" y="18724"/>
                  </a:lnTo>
                  <a:lnTo>
                    <a:pt x="15533" y="18486"/>
                  </a:lnTo>
                  <a:lnTo>
                    <a:pt x="15582" y="18247"/>
                  </a:lnTo>
                  <a:lnTo>
                    <a:pt x="15633" y="18007"/>
                  </a:lnTo>
                  <a:lnTo>
                    <a:pt x="15685" y="17767"/>
                  </a:lnTo>
                  <a:lnTo>
                    <a:pt x="15737" y="17525"/>
                  </a:lnTo>
                  <a:lnTo>
                    <a:pt x="15791" y="17283"/>
                  </a:lnTo>
                  <a:lnTo>
                    <a:pt x="15846" y="17040"/>
                  </a:lnTo>
                  <a:lnTo>
                    <a:pt x="15902" y="16796"/>
                  </a:lnTo>
                  <a:lnTo>
                    <a:pt x="15960" y="16552"/>
                  </a:lnTo>
                  <a:lnTo>
                    <a:pt x="16019" y="16306"/>
                  </a:lnTo>
                  <a:lnTo>
                    <a:pt x="16079" y="16060"/>
                  </a:lnTo>
                  <a:lnTo>
                    <a:pt x="16140" y="15812"/>
                  </a:lnTo>
                  <a:lnTo>
                    <a:pt x="16203" y="15564"/>
                  </a:lnTo>
                  <a:lnTo>
                    <a:pt x="16268" y="15315"/>
                  </a:lnTo>
                  <a:lnTo>
                    <a:pt x="16334" y="15066"/>
                  </a:lnTo>
                  <a:lnTo>
                    <a:pt x="16402" y="14815"/>
                  </a:lnTo>
                  <a:lnTo>
                    <a:pt x="16471" y="14564"/>
                  </a:lnTo>
                  <a:lnTo>
                    <a:pt x="16542" y="14311"/>
                  </a:lnTo>
                  <a:lnTo>
                    <a:pt x="16615" y="14058"/>
                  </a:lnTo>
                  <a:lnTo>
                    <a:pt x="16690" y="13804"/>
                  </a:lnTo>
                  <a:lnTo>
                    <a:pt x="16767" y="13549"/>
                  </a:lnTo>
                  <a:lnTo>
                    <a:pt x="16845" y="13293"/>
                  </a:lnTo>
                  <a:lnTo>
                    <a:pt x="16925" y="13037"/>
                  </a:lnTo>
                  <a:lnTo>
                    <a:pt x="17008" y="12779"/>
                  </a:lnTo>
                  <a:lnTo>
                    <a:pt x="17092" y="12521"/>
                  </a:lnTo>
                  <a:lnTo>
                    <a:pt x="17179" y="12262"/>
                  </a:lnTo>
                  <a:lnTo>
                    <a:pt x="17268" y="12002"/>
                  </a:lnTo>
                  <a:lnTo>
                    <a:pt x="17359" y="11740"/>
                  </a:lnTo>
                  <a:lnTo>
                    <a:pt x="17452" y="11479"/>
                  </a:lnTo>
                  <a:lnTo>
                    <a:pt x="17548" y="11216"/>
                  </a:lnTo>
                  <a:lnTo>
                    <a:pt x="17645" y="10952"/>
                  </a:lnTo>
                  <a:lnTo>
                    <a:pt x="17746" y="10687"/>
                  </a:lnTo>
                  <a:lnTo>
                    <a:pt x="17849" y="10422"/>
                  </a:lnTo>
                  <a:lnTo>
                    <a:pt x="17954" y="10156"/>
                  </a:lnTo>
                  <a:lnTo>
                    <a:pt x="18061" y="9888"/>
                  </a:lnTo>
                  <a:lnTo>
                    <a:pt x="21600" y="1396"/>
                  </a:lnTo>
                  <a:lnTo>
                    <a:pt x="21600" y="0"/>
                  </a:lnTo>
                  <a:close/>
                </a:path>
              </a:pathLst>
            </a:custGeom>
            <a:grpFill/>
            <a:ln w="12700" cap="flat">
              <a:noFill/>
              <a:miter lim="400000"/>
            </a:ln>
            <a:effectLst/>
          </p:spPr>
          <p:txBody>
            <a:bodyPr wrap="square" lIns="22859" tIns="22859" rIns="22859" bIns="22859" numCol="1" anchor="t">
              <a:noAutofit/>
            </a:bodyPr>
            <a:lstStyle/>
            <a:p>
              <a:pPr defTabSz="457200">
                <a:defRPr sz="1000" b="0">
                  <a:latin typeface="Calibri"/>
                  <a:ea typeface="Calibri"/>
                  <a:cs typeface="Calibri"/>
                  <a:sym typeface="Calibri"/>
                </a:defRPr>
              </a:pPr>
              <a:endParaRPr sz="500"/>
            </a:p>
          </p:txBody>
        </p:sp>
      </p:grpSp>
      <p:pic>
        <p:nvPicPr>
          <p:cNvPr id="165" name="Obrazek" descr="Obrazek"/>
          <p:cNvPicPr>
            <a:picLocks noChangeAspect="1"/>
          </p:cNvPicPr>
          <p:nvPr/>
        </p:nvPicPr>
        <p:blipFill>
          <a:blip r:embed="rId2"/>
          <a:stretch>
            <a:fillRect/>
          </a:stretch>
        </p:blipFill>
        <p:spPr>
          <a:xfrm>
            <a:off x="9662944" y="542289"/>
            <a:ext cx="2534631" cy="975033"/>
          </a:xfrm>
          <a:prstGeom prst="rect">
            <a:avLst/>
          </a:prstGeom>
          <a:ln w="12700">
            <a:miter lim="400000"/>
          </a:ln>
        </p:spPr>
      </p:pic>
      <p:sp>
        <p:nvSpPr>
          <p:cNvPr id="11" name="Symbol zastępczy zawartości 5"/>
          <p:cNvSpPr txBox="1"/>
          <p:nvPr/>
        </p:nvSpPr>
        <p:spPr>
          <a:xfrm>
            <a:off x="2352822" y="808830"/>
            <a:ext cx="10763410" cy="12474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Autofit/>
          </a:bodyPr>
          <a:lstStyle/>
          <a:p>
            <a:pPr algn="just">
              <a:lnSpc>
                <a:spcPct val="90000"/>
              </a:lnSpc>
              <a:spcBef>
                <a:spcPts val="1000"/>
              </a:spcBef>
              <a:defRPr sz="2200">
                <a:solidFill>
                  <a:srgbClr val="009245"/>
                </a:solidFill>
                <a:latin typeface="Lato Bold"/>
                <a:ea typeface="Lato Bold"/>
                <a:cs typeface="Lato Bold"/>
                <a:sym typeface="Lato Bold"/>
              </a:defRPr>
            </a:pPr>
            <a:r>
              <a:rPr lang="pl-PL" sz="3600" dirty="0">
                <a:solidFill>
                  <a:srgbClr val="767171"/>
                </a:solidFill>
                <a:latin typeface="Lato Regular" panose="020F0502020204030203" pitchFamily="34" charset="0"/>
                <a:ea typeface="Lato Regular" panose="020F0502020204030203" pitchFamily="34" charset="0"/>
                <a:cs typeface="Lato Regular" panose="020F0502020204030203" pitchFamily="34" charset="0"/>
              </a:rPr>
              <a:t>Przykłady podziału środków*</a:t>
            </a:r>
            <a:endParaRPr sz="3600" dirty="0">
              <a:solidFill>
                <a:srgbClr val="767171"/>
              </a:solidFill>
              <a:latin typeface="Lato Regular" panose="020F0502020204030203" pitchFamily="34" charset="0"/>
              <a:ea typeface="Lato Regular" panose="020F0502020204030203" pitchFamily="34" charset="0"/>
              <a:cs typeface="Lato Regular" panose="020F0502020204030203" pitchFamily="34" charset="0"/>
            </a:endParaRPr>
          </a:p>
        </p:txBody>
      </p:sp>
      <p:graphicFrame>
        <p:nvGraphicFramePr>
          <p:cNvPr id="3" name="Tabela 2"/>
          <p:cNvGraphicFramePr>
            <a:graphicFrameLocks noGrp="1"/>
          </p:cNvGraphicFramePr>
          <p:nvPr>
            <p:extLst>
              <p:ext uri="{D42A27DB-BD31-4B8C-83A1-F6EECF244321}">
                <p14:modId xmlns:p14="http://schemas.microsoft.com/office/powerpoint/2010/main" val="3851844296"/>
              </p:ext>
            </p:extLst>
          </p:nvPr>
        </p:nvGraphicFramePr>
        <p:xfrm>
          <a:off x="1632211" y="2006783"/>
          <a:ext cx="8959755" cy="3582356"/>
        </p:xfrm>
        <a:graphic>
          <a:graphicData uri="http://schemas.openxmlformats.org/drawingml/2006/table">
            <a:tbl>
              <a:tblPr>
                <a:tableStyleId>{793D81CF-94F2-401A-BA57-92F5A7B2D0C5}</a:tableStyleId>
              </a:tblPr>
              <a:tblGrid>
                <a:gridCol w="3013232">
                  <a:extLst>
                    <a:ext uri="{9D8B030D-6E8A-4147-A177-3AD203B41FA5}">
                      <a16:colId xmlns:a16="http://schemas.microsoft.com/office/drawing/2014/main" val="2123108747"/>
                    </a:ext>
                  </a:extLst>
                </a:gridCol>
                <a:gridCol w="1305327">
                  <a:extLst>
                    <a:ext uri="{9D8B030D-6E8A-4147-A177-3AD203B41FA5}">
                      <a16:colId xmlns:a16="http://schemas.microsoft.com/office/drawing/2014/main" val="3374641516"/>
                    </a:ext>
                  </a:extLst>
                </a:gridCol>
                <a:gridCol w="2191318">
                  <a:extLst>
                    <a:ext uri="{9D8B030D-6E8A-4147-A177-3AD203B41FA5}">
                      <a16:colId xmlns:a16="http://schemas.microsoft.com/office/drawing/2014/main" val="903870873"/>
                    </a:ext>
                  </a:extLst>
                </a:gridCol>
                <a:gridCol w="2449878">
                  <a:extLst>
                    <a:ext uri="{9D8B030D-6E8A-4147-A177-3AD203B41FA5}">
                      <a16:colId xmlns:a16="http://schemas.microsoft.com/office/drawing/2014/main" val="3287831465"/>
                    </a:ext>
                  </a:extLst>
                </a:gridCol>
              </a:tblGrid>
              <a:tr h="891692">
                <a:tc>
                  <a:txBody>
                    <a:bodyPr/>
                    <a:lstStyle/>
                    <a:p>
                      <a:pPr algn="ctr" fontAlgn="ctr"/>
                      <a:r>
                        <a:rPr lang="pl-PL" sz="1600" u="none" strike="noStrike" dirty="0">
                          <a:effectLst/>
                          <a:latin typeface="Lato Regular" panose="020F0502020204030203" pitchFamily="34" charset="0"/>
                          <a:ea typeface="Lato Regular" panose="020F0502020204030203" pitchFamily="34" charset="0"/>
                          <a:cs typeface="Lato Regular" panose="020F0502020204030203" pitchFamily="34" charset="0"/>
                        </a:rPr>
                        <a:t>wielkość grupy</a:t>
                      </a:r>
                      <a:endParaRPr lang="pl-PL" sz="1600" b="0" i="0" u="none" strike="noStrike" dirty="0">
                        <a:solidFill>
                          <a:srgbClr val="000000"/>
                        </a:solidFill>
                        <a:effectLst/>
                        <a:latin typeface="Lato Regular" panose="020F0502020204030203" pitchFamily="34" charset="0"/>
                        <a:ea typeface="Lato Regular" panose="020F0502020204030203" pitchFamily="34" charset="0"/>
                        <a:cs typeface="Lato Regular" panose="020F0502020204030203" pitchFamily="34" charset="0"/>
                      </a:endParaRPr>
                    </a:p>
                  </a:txBody>
                  <a:tcPr marL="9525" marR="9525" marT="9525" marB="0" anchor="ctr">
                    <a:lnR w="12700" cap="flat" cmpd="sng" algn="ctr">
                      <a:solidFill>
                        <a:schemeClr val="bg1">
                          <a:lumMod val="85000"/>
                        </a:schemeClr>
                      </a:solidFill>
                      <a:prstDash val="solid"/>
                      <a:round/>
                      <a:headEnd type="none" w="med" len="med"/>
                      <a:tailEnd type="none" w="med" len="med"/>
                    </a:lnR>
                  </a:tcPr>
                </a:tc>
                <a:tc>
                  <a:txBody>
                    <a:bodyPr/>
                    <a:lstStyle/>
                    <a:p>
                      <a:pPr algn="ctr" fontAlgn="ctr"/>
                      <a:r>
                        <a:rPr lang="pl-PL" sz="1600" u="none" strike="noStrike" dirty="0">
                          <a:effectLst/>
                          <a:latin typeface="Lato Regular" panose="020F0502020204030203" pitchFamily="34" charset="0"/>
                          <a:ea typeface="Lato Regular" panose="020F0502020204030203" pitchFamily="34" charset="0"/>
                          <a:cs typeface="Lato Regular" panose="020F0502020204030203" pitchFamily="34" charset="0"/>
                        </a:rPr>
                        <a:t>poziom wdrażania 19.2</a:t>
                      </a:r>
                      <a:endParaRPr lang="pl-PL" sz="1600" b="0" i="0" u="none" strike="noStrike" dirty="0">
                        <a:solidFill>
                          <a:srgbClr val="000000"/>
                        </a:solidFill>
                        <a:effectLst/>
                        <a:latin typeface="Lato Regular" panose="020F0502020204030203" pitchFamily="34" charset="0"/>
                        <a:ea typeface="Lato Regular" panose="020F0502020204030203" pitchFamily="34" charset="0"/>
                        <a:cs typeface="Lato Regular" panose="020F0502020204030203"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algn="ctr" fontAlgn="ctr"/>
                      <a:r>
                        <a:rPr lang="pl-PL" sz="1600" u="none" strike="noStrike" dirty="0">
                          <a:effectLst/>
                          <a:latin typeface="Lato Regular" panose="020F0502020204030203" pitchFamily="34" charset="0"/>
                          <a:ea typeface="Lato Regular" panose="020F0502020204030203" pitchFamily="34" charset="0"/>
                          <a:cs typeface="Lato Regular" panose="020F0502020204030203" pitchFamily="34" charset="0"/>
                        </a:rPr>
                        <a:t>wartość dodatkowych środków na 19.2</a:t>
                      </a:r>
                      <a:endParaRPr lang="pl-PL" sz="1600" b="0" i="0" u="none" strike="noStrike" dirty="0">
                        <a:solidFill>
                          <a:srgbClr val="000000"/>
                        </a:solidFill>
                        <a:effectLst/>
                        <a:latin typeface="Lato Regular" panose="020F0502020204030203" pitchFamily="34" charset="0"/>
                        <a:ea typeface="Lato Regular" panose="020F0502020204030203" pitchFamily="34" charset="0"/>
                        <a:cs typeface="Lato Regular" panose="020F0502020204030203"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algn="ctr" fontAlgn="ctr"/>
                      <a:r>
                        <a:rPr lang="pl-PL" sz="1600" u="none" strike="noStrike" dirty="0">
                          <a:effectLst/>
                          <a:latin typeface="Lato Regular" panose="020F0502020204030203" pitchFamily="34" charset="0"/>
                          <a:ea typeface="Lato Regular" panose="020F0502020204030203" pitchFamily="34" charset="0"/>
                          <a:cs typeface="Lato Regular" panose="020F0502020204030203" pitchFamily="34" charset="0"/>
                        </a:rPr>
                        <a:t>wartość dodatkowych </a:t>
                      </a:r>
                      <a:br>
                        <a:rPr lang="pl-PL" sz="1600" u="none" strike="noStrike" dirty="0">
                          <a:effectLst/>
                          <a:latin typeface="Lato Regular" panose="020F0502020204030203" pitchFamily="34" charset="0"/>
                          <a:ea typeface="Lato Regular" panose="020F0502020204030203" pitchFamily="34" charset="0"/>
                          <a:cs typeface="Lato Regular" panose="020F0502020204030203" pitchFamily="34" charset="0"/>
                        </a:rPr>
                      </a:br>
                      <a:r>
                        <a:rPr lang="pl-PL" sz="1600" u="none" strike="noStrike" dirty="0">
                          <a:effectLst/>
                          <a:latin typeface="Lato Regular" panose="020F0502020204030203" pitchFamily="34" charset="0"/>
                          <a:ea typeface="Lato Regular" panose="020F0502020204030203" pitchFamily="34" charset="0"/>
                          <a:cs typeface="Lato Regular" panose="020F0502020204030203" pitchFamily="34" charset="0"/>
                        </a:rPr>
                        <a:t>środków 19.4</a:t>
                      </a:r>
                      <a:endParaRPr lang="pl-PL" sz="1600" b="0" i="0" u="none" strike="noStrike" dirty="0">
                        <a:solidFill>
                          <a:srgbClr val="000000"/>
                        </a:solidFill>
                        <a:effectLst/>
                        <a:latin typeface="Lato Regular" panose="020F0502020204030203" pitchFamily="34" charset="0"/>
                        <a:ea typeface="Lato Regular" panose="020F0502020204030203" pitchFamily="34" charset="0"/>
                        <a:cs typeface="Lato Regular" panose="020F0502020204030203"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tcPr>
                </a:tc>
                <a:extLst>
                  <a:ext uri="{0D108BD9-81ED-4DB2-BD59-A6C34878D82A}">
                    <a16:rowId xmlns:a16="http://schemas.microsoft.com/office/drawing/2014/main" val="3191362538"/>
                  </a:ext>
                </a:extLst>
              </a:tr>
              <a:tr h="672666">
                <a:tc>
                  <a:txBody>
                    <a:bodyPr/>
                    <a:lstStyle/>
                    <a:p>
                      <a:pPr algn="ctr" fontAlgn="ctr"/>
                      <a:r>
                        <a:rPr lang="pl-PL" sz="1600" u="none" strike="noStrike" dirty="0">
                          <a:effectLst/>
                          <a:latin typeface="Lato Light" panose="020F0502020204030203" pitchFamily="34" charset="0"/>
                          <a:ea typeface="Lato Light" panose="020F0502020204030203" pitchFamily="34" charset="0"/>
                          <a:cs typeface="Lato Light" panose="020F0502020204030203" pitchFamily="34" charset="0"/>
                        </a:rPr>
                        <a:t>ok. 30 tys. mieszkańców</a:t>
                      </a:r>
                      <a:endParaRPr lang="pl-PL" sz="1600" b="0" i="0" u="none" strike="noStrike" dirty="0">
                        <a:solidFill>
                          <a:srgbClr val="000000"/>
                        </a:solidFill>
                        <a:effectLst/>
                        <a:latin typeface="Lato Light" panose="020F0502020204030203" pitchFamily="34" charset="0"/>
                        <a:ea typeface="Lato Light" panose="020F0502020204030203" pitchFamily="34" charset="0"/>
                        <a:cs typeface="Lato Light" panose="020F0502020204030203" pitchFamily="34" charset="0"/>
                      </a:endParaRPr>
                    </a:p>
                  </a:txBody>
                  <a:tcPr marL="9525" marR="9525" marT="9525" marB="0" anchor="ctr">
                    <a:lnR w="12700" cap="flat" cmpd="sng" algn="ctr">
                      <a:solidFill>
                        <a:schemeClr val="bg1">
                          <a:lumMod val="85000"/>
                        </a:schemeClr>
                      </a:solidFill>
                      <a:prstDash val="solid"/>
                      <a:round/>
                      <a:headEnd type="none" w="med" len="med"/>
                      <a:tailEnd type="none" w="med" len="med"/>
                    </a:lnR>
                  </a:tcPr>
                </a:tc>
                <a:tc>
                  <a:txBody>
                    <a:bodyPr/>
                    <a:lstStyle/>
                    <a:p>
                      <a:pPr algn="ctr" fontAlgn="b"/>
                      <a:r>
                        <a:rPr lang="pl-PL" sz="1600" u="none" strike="noStrike" dirty="0">
                          <a:effectLst/>
                          <a:latin typeface="Lato Light" panose="020F0502020204030203" pitchFamily="34" charset="0"/>
                          <a:ea typeface="Lato Light" panose="020F0502020204030203" pitchFamily="34" charset="0"/>
                          <a:cs typeface="Lato Light" panose="020F0502020204030203" pitchFamily="34" charset="0"/>
                        </a:rPr>
                        <a:t>62%</a:t>
                      </a:r>
                      <a:endParaRPr lang="pl-PL" sz="1600" b="0" i="0" u="none" strike="noStrike" dirty="0">
                        <a:solidFill>
                          <a:srgbClr val="000000"/>
                        </a:solidFill>
                        <a:effectLst/>
                        <a:latin typeface="Lato Light" panose="020F0502020204030203" pitchFamily="34" charset="0"/>
                        <a:ea typeface="Lato Light" panose="020F0502020204030203" pitchFamily="34" charset="0"/>
                        <a:cs typeface="Lato Light" panose="020F0502020204030203" pitchFamily="34" charset="0"/>
                      </a:endParaRPr>
                    </a:p>
                    <a:p>
                      <a:pPr algn="ctr" fontAlgn="b"/>
                      <a:r>
                        <a:rPr lang="pl-PL" sz="1600" u="none" strike="noStrike" dirty="0">
                          <a:solidFill>
                            <a:srgbClr val="00B050"/>
                          </a:solidFill>
                          <a:effectLst/>
                          <a:latin typeface="Lato Light" panose="020F0502020204030203" pitchFamily="34" charset="0"/>
                          <a:ea typeface="Lato Light" panose="020F0502020204030203" pitchFamily="34" charset="0"/>
                          <a:cs typeface="Lato Light" panose="020F0502020204030203" pitchFamily="34" charset="0"/>
                        </a:rPr>
                        <a:t>90%</a:t>
                      </a:r>
                      <a:endParaRPr lang="pl-PL" sz="1600" b="0" i="0" u="none" strike="noStrike" dirty="0">
                        <a:solidFill>
                          <a:srgbClr val="00B050"/>
                        </a:solidFill>
                        <a:effectLst/>
                        <a:latin typeface="Lato Light" panose="020F0502020204030203" pitchFamily="34" charset="0"/>
                        <a:ea typeface="Lato Light" panose="020F0502020204030203" pitchFamily="34" charset="0"/>
                        <a:cs typeface="Lato Light" panose="020F0502020204030203"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algn="r" fontAlgn="b"/>
                      <a:r>
                        <a:rPr lang="pl-PL" sz="1600" u="none" strike="noStrike" dirty="0">
                          <a:effectLst/>
                          <a:latin typeface="Lato Light" panose="020F0502020204030203" pitchFamily="34" charset="0"/>
                          <a:ea typeface="Lato Light" panose="020F0502020204030203" pitchFamily="34" charset="0"/>
                          <a:cs typeface="Lato Light" panose="020F0502020204030203" pitchFamily="34" charset="0"/>
                        </a:rPr>
                        <a:t> €</a:t>
                      </a:r>
                      <a:r>
                        <a:rPr lang="pl-PL" sz="1600" u="none" strike="noStrike" baseline="0" dirty="0">
                          <a:effectLst/>
                          <a:latin typeface="Lato Light" panose="020F0502020204030203" pitchFamily="34" charset="0"/>
                          <a:ea typeface="Lato Light" panose="020F0502020204030203" pitchFamily="34" charset="0"/>
                          <a:cs typeface="Lato Light" panose="020F0502020204030203" pitchFamily="34" charset="0"/>
                        </a:rPr>
                        <a:t> </a:t>
                      </a:r>
                      <a:r>
                        <a:rPr lang="pl-PL" sz="1600" u="none" strike="noStrike" dirty="0">
                          <a:effectLst/>
                          <a:latin typeface="Lato Light" panose="020F0502020204030203" pitchFamily="34" charset="0"/>
                          <a:ea typeface="Lato Light" panose="020F0502020204030203" pitchFamily="34" charset="0"/>
                          <a:cs typeface="Lato Light" panose="020F0502020204030203" pitchFamily="34" charset="0"/>
                        </a:rPr>
                        <a:t>275 466 </a:t>
                      </a:r>
                      <a:endParaRPr lang="pl-PL" sz="1600" b="0" i="0" u="none" strike="noStrike" dirty="0">
                        <a:solidFill>
                          <a:srgbClr val="000000"/>
                        </a:solidFill>
                        <a:effectLst/>
                        <a:latin typeface="Lato Light" panose="020F0502020204030203" pitchFamily="34" charset="0"/>
                        <a:ea typeface="Lato Light" panose="020F0502020204030203" pitchFamily="34" charset="0"/>
                        <a:cs typeface="Lato Light" panose="020F0502020204030203" pitchFamily="34" charset="0"/>
                      </a:endParaRPr>
                    </a:p>
                    <a:p>
                      <a:pPr algn="r" fontAlgn="b">
                        <a:tabLst>
                          <a:tab pos="1077913" algn="l"/>
                          <a:tab pos="2062163" algn="l"/>
                        </a:tabLst>
                      </a:pPr>
                      <a:r>
                        <a:rPr lang="pl-PL" sz="1600" u="none" strike="noStrike" dirty="0">
                          <a:solidFill>
                            <a:srgbClr val="00B050"/>
                          </a:solidFill>
                          <a:effectLst/>
                          <a:latin typeface="Lato Light" panose="020F0502020204030203" pitchFamily="34" charset="0"/>
                          <a:ea typeface="Lato Light" panose="020F0502020204030203" pitchFamily="34" charset="0"/>
                          <a:cs typeface="Lato Light" panose="020F0502020204030203" pitchFamily="34" charset="0"/>
                        </a:rPr>
                        <a:t> € 399 912 </a:t>
                      </a:r>
                      <a:endParaRPr lang="pl-PL" sz="1600" b="0" i="0" u="none" strike="noStrike" dirty="0">
                        <a:solidFill>
                          <a:srgbClr val="00B050"/>
                        </a:solidFill>
                        <a:effectLst/>
                        <a:latin typeface="Lato Light" panose="020F0502020204030203" pitchFamily="34" charset="0"/>
                        <a:ea typeface="Lato Light" panose="020F0502020204030203" pitchFamily="34" charset="0"/>
                        <a:cs typeface="Lato Light" panose="020F0502020204030203" pitchFamily="34" charset="0"/>
                      </a:endParaRPr>
                    </a:p>
                  </a:txBody>
                  <a:tcPr marL="9525" marR="180000"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algn="r" fontAlgn="b"/>
                      <a:r>
                        <a:rPr lang="pl-PL" sz="1600" u="none" strike="noStrike" dirty="0">
                          <a:effectLst/>
                          <a:latin typeface="Lato Light" panose="020F0502020204030203" pitchFamily="34" charset="0"/>
                          <a:ea typeface="Lato Light" panose="020F0502020204030203" pitchFamily="34" charset="0"/>
                          <a:cs typeface="Lato Light" panose="020F0502020204030203" pitchFamily="34" charset="0"/>
                        </a:rPr>
                        <a:t> € 33 056 </a:t>
                      </a:r>
                      <a:endParaRPr lang="pl-PL" sz="1600" b="0" i="0" u="none" strike="noStrike" dirty="0">
                        <a:solidFill>
                          <a:srgbClr val="000000"/>
                        </a:solidFill>
                        <a:effectLst/>
                        <a:latin typeface="Lato Light" panose="020F0502020204030203" pitchFamily="34" charset="0"/>
                        <a:ea typeface="Lato Light" panose="020F0502020204030203" pitchFamily="34" charset="0"/>
                        <a:cs typeface="Lato Light" panose="020F0502020204030203" pitchFamily="34" charset="0"/>
                      </a:endParaRPr>
                    </a:p>
                    <a:p>
                      <a:pPr algn="r" fontAlgn="b"/>
                      <a:r>
                        <a:rPr lang="pl-PL" sz="1600" u="none" strike="noStrike" dirty="0">
                          <a:solidFill>
                            <a:srgbClr val="00B050"/>
                          </a:solidFill>
                          <a:effectLst/>
                          <a:latin typeface="Lato Light" panose="020F0502020204030203" pitchFamily="34" charset="0"/>
                          <a:ea typeface="Lato Light" panose="020F0502020204030203" pitchFamily="34" charset="0"/>
                          <a:cs typeface="Lato Light" panose="020F0502020204030203" pitchFamily="34" charset="0"/>
                        </a:rPr>
                        <a:t> €</a:t>
                      </a:r>
                      <a:r>
                        <a:rPr lang="pl-PL" sz="1600" u="none" strike="noStrike" baseline="0" dirty="0">
                          <a:solidFill>
                            <a:srgbClr val="00B050"/>
                          </a:solidFill>
                          <a:effectLst/>
                          <a:latin typeface="Lato Light" panose="020F0502020204030203" pitchFamily="34" charset="0"/>
                          <a:ea typeface="Lato Light" panose="020F0502020204030203" pitchFamily="34" charset="0"/>
                          <a:cs typeface="Lato Light" panose="020F0502020204030203" pitchFamily="34" charset="0"/>
                        </a:rPr>
                        <a:t> </a:t>
                      </a:r>
                      <a:r>
                        <a:rPr lang="pl-PL" sz="1600" u="none" strike="noStrike" dirty="0">
                          <a:solidFill>
                            <a:srgbClr val="00B050"/>
                          </a:solidFill>
                          <a:effectLst/>
                          <a:latin typeface="Lato Light" panose="020F0502020204030203" pitchFamily="34" charset="0"/>
                          <a:ea typeface="Lato Light" panose="020F0502020204030203" pitchFamily="34" charset="0"/>
                          <a:cs typeface="Lato Light" panose="020F0502020204030203" pitchFamily="34" charset="0"/>
                        </a:rPr>
                        <a:t>47 989 </a:t>
                      </a:r>
                      <a:endParaRPr lang="pl-PL" sz="1600" b="0" i="0" u="none" strike="noStrike" dirty="0">
                        <a:solidFill>
                          <a:srgbClr val="00B050"/>
                        </a:solidFill>
                        <a:effectLst/>
                        <a:latin typeface="Lato Light" panose="020F0502020204030203" pitchFamily="34" charset="0"/>
                        <a:ea typeface="Lato Light" panose="020F0502020204030203" pitchFamily="34" charset="0"/>
                        <a:cs typeface="Lato Light" panose="020F0502020204030203" pitchFamily="34" charset="0"/>
                      </a:endParaRPr>
                    </a:p>
                  </a:txBody>
                  <a:tcPr marL="9525" marR="180000" marT="9525" marB="0" anchor="ctr">
                    <a:lnL w="12700" cap="flat" cmpd="sng" algn="ctr">
                      <a:solidFill>
                        <a:schemeClr val="bg1">
                          <a:lumMod val="85000"/>
                        </a:schemeClr>
                      </a:solidFill>
                      <a:prstDash val="solid"/>
                      <a:round/>
                      <a:headEnd type="none" w="med" len="med"/>
                      <a:tailEnd type="none" w="med" len="med"/>
                    </a:lnL>
                  </a:tcPr>
                </a:tc>
                <a:extLst>
                  <a:ext uri="{0D108BD9-81ED-4DB2-BD59-A6C34878D82A}">
                    <a16:rowId xmlns:a16="http://schemas.microsoft.com/office/drawing/2014/main" val="1321473598"/>
                  </a:ext>
                </a:extLst>
              </a:tr>
              <a:tr h="672666">
                <a:tc>
                  <a:txBody>
                    <a:bodyPr/>
                    <a:lstStyle/>
                    <a:p>
                      <a:pPr algn="ctr" fontAlgn="ctr"/>
                      <a:r>
                        <a:rPr lang="pl-PL" sz="1600" u="none" strike="noStrike" dirty="0">
                          <a:effectLst/>
                          <a:latin typeface="Lato Light" panose="020F0502020204030203" pitchFamily="34" charset="0"/>
                          <a:ea typeface="Lato Light" panose="020F0502020204030203" pitchFamily="34" charset="0"/>
                          <a:cs typeface="Lato Light" panose="020F0502020204030203" pitchFamily="34" charset="0"/>
                        </a:rPr>
                        <a:t>ok. 60 tys. mieszkańców</a:t>
                      </a:r>
                      <a:endParaRPr lang="pl-PL" sz="1600" b="0" i="0" u="none" strike="noStrike" dirty="0">
                        <a:solidFill>
                          <a:srgbClr val="000000"/>
                        </a:solidFill>
                        <a:effectLst/>
                        <a:latin typeface="Lato Light" panose="020F0502020204030203" pitchFamily="34" charset="0"/>
                        <a:ea typeface="Lato Light" panose="020F0502020204030203" pitchFamily="34" charset="0"/>
                        <a:cs typeface="Lato Light" panose="020F0502020204030203" pitchFamily="34" charset="0"/>
                      </a:endParaRPr>
                    </a:p>
                  </a:txBody>
                  <a:tcPr marL="9525" marR="9525" marT="9525" marB="0" anchor="ctr">
                    <a:lnR w="12700" cap="flat" cmpd="sng" algn="ctr">
                      <a:solidFill>
                        <a:schemeClr val="bg1">
                          <a:lumMod val="85000"/>
                        </a:schemeClr>
                      </a:solidFill>
                      <a:prstDash val="solid"/>
                      <a:round/>
                      <a:headEnd type="none" w="med" len="med"/>
                      <a:tailEnd type="none" w="med" len="med"/>
                    </a:lnR>
                  </a:tcPr>
                </a:tc>
                <a:tc>
                  <a:txBody>
                    <a:bodyPr/>
                    <a:lstStyle/>
                    <a:p>
                      <a:pPr algn="ctr" fontAlgn="b"/>
                      <a:r>
                        <a:rPr lang="pl-PL" sz="1600" u="none" strike="noStrike" dirty="0">
                          <a:effectLst/>
                          <a:latin typeface="Lato Light" panose="020F0502020204030203" pitchFamily="34" charset="0"/>
                          <a:ea typeface="Lato Light" panose="020F0502020204030203" pitchFamily="34" charset="0"/>
                          <a:cs typeface="Lato Light" panose="020F0502020204030203" pitchFamily="34" charset="0"/>
                        </a:rPr>
                        <a:t>60%</a:t>
                      </a:r>
                      <a:endParaRPr lang="pl-PL" sz="1600" b="0" i="0" u="none" strike="noStrike" dirty="0">
                        <a:solidFill>
                          <a:srgbClr val="000000"/>
                        </a:solidFill>
                        <a:effectLst/>
                        <a:latin typeface="Lato Light" panose="020F0502020204030203" pitchFamily="34" charset="0"/>
                        <a:ea typeface="Lato Light" panose="020F0502020204030203" pitchFamily="34" charset="0"/>
                        <a:cs typeface="Lato Light" panose="020F0502020204030203" pitchFamily="34" charset="0"/>
                      </a:endParaRPr>
                    </a:p>
                    <a:p>
                      <a:pPr algn="ctr" fontAlgn="b"/>
                      <a:r>
                        <a:rPr lang="pl-PL" sz="1600" u="none" strike="noStrike" dirty="0">
                          <a:solidFill>
                            <a:srgbClr val="00B050"/>
                          </a:solidFill>
                          <a:effectLst/>
                          <a:latin typeface="Lato Light" panose="020F0502020204030203" pitchFamily="34" charset="0"/>
                          <a:ea typeface="Lato Light" panose="020F0502020204030203" pitchFamily="34" charset="0"/>
                          <a:cs typeface="Lato Light" panose="020F0502020204030203" pitchFamily="34" charset="0"/>
                        </a:rPr>
                        <a:t>85%</a:t>
                      </a:r>
                      <a:endParaRPr lang="pl-PL" sz="1600" b="0" i="0" u="none" strike="noStrike" dirty="0">
                        <a:solidFill>
                          <a:srgbClr val="00B050"/>
                        </a:solidFill>
                        <a:effectLst/>
                        <a:latin typeface="Lato Light" panose="020F0502020204030203" pitchFamily="34" charset="0"/>
                        <a:ea typeface="Lato Light" panose="020F0502020204030203" pitchFamily="34" charset="0"/>
                        <a:cs typeface="Lato Light" panose="020F0502020204030203"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algn="r" fontAlgn="b"/>
                      <a:r>
                        <a:rPr lang="pl-PL" sz="1600" u="none" strike="noStrike" dirty="0">
                          <a:effectLst/>
                          <a:latin typeface="Lato Light" panose="020F0502020204030203" pitchFamily="34" charset="0"/>
                          <a:ea typeface="Lato Light" panose="020F0502020204030203" pitchFamily="34" charset="0"/>
                          <a:cs typeface="Lato Light" panose="020F0502020204030203" pitchFamily="34" charset="0"/>
                        </a:rPr>
                        <a:t> € 429 105 </a:t>
                      </a:r>
                      <a:endParaRPr lang="pl-PL" sz="1600" b="0" i="0" u="none" strike="noStrike" dirty="0">
                        <a:solidFill>
                          <a:srgbClr val="000000"/>
                        </a:solidFill>
                        <a:effectLst/>
                        <a:latin typeface="Lato Light" panose="020F0502020204030203" pitchFamily="34" charset="0"/>
                        <a:ea typeface="Lato Light" panose="020F0502020204030203" pitchFamily="34" charset="0"/>
                        <a:cs typeface="Lato Light" panose="020F0502020204030203" pitchFamily="34" charset="0"/>
                      </a:endParaRPr>
                    </a:p>
                    <a:p>
                      <a:pPr algn="r" fontAlgn="b"/>
                      <a:r>
                        <a:rPr lang="pl-PL" sz="1600" u="none" strike="noStrike" dirty="0">
                          <a:solidFill>
                            <a:srgbClr val="00B050"/>
                          </a:solidFill>
                          <a:effectLst/>
                          <a:latin typeface="Lato Light" panose="020F0502020204030203" pitchFamily="34" charset="0"/>
                          <a:ea typeface="Lato Light" panose="020F0502020204030203" pitchFamily="34" charset="0"/>
                          <a:cs typeface="Lato Light" panose="020F0502020204030203" pitchFamily="34" charset="0"/>
                        </a:rPr>
                        <a:t> € 579 093 </a:t>
                      </a:r>
                      <a:endParaRPr lang="pl-PL" sz="1600" b="0" i="0" u="none" strike="noStrike" dirty="0">
                        <a:solidFill>
                          <a:srgbClr val="00B050"/>
                        </a:solidFill>
                        <a:effectLst/>
                        <a:latin typeface="Lato Light" panose="020F0502020204030203" pitchFamily="34" charset="0"/>
                        <a:ea typeface="Lato Light" panose="020F0502020204030203" pitchFamily="34" charset="0"/>
                        <a:cs typeface="Lato Light" panose="020F0502020204030203" pitchFamily="34" charset="0"/>
                      </a:endParaRPr>
                    </a:p>
                  </a:txBody>
                  <a:tcPr marL="9525" marR="180000"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algn="r" fontAlgn="b"/>
                      <a:r>
                        <a:rPr lang="pl-PL" sz="1600" u="none" strike="noStrike" dirty="0">
                          <a:effectLst/>
                          <a:latin typeface="Lato Light" panose="020F0502020204030203" pitchFamily="34" charset="0"/>
                          <a:ea typeface="Lato Light" panose="020F0502020204030203" pitchFamily="34" charset="0"/>
                          <a:cs typeface="Lato Light" panose="020F0502020204030203" pitchFamily="34" charset="0"/>
                        </a:rPr>
                        <a:t> €</a:t>
                      </a:r>
                      <a:r>
                        <a:rPr lang="pl-PL" sz="1600" u="none" strike="noStrike" baseline="0" dirty="0">
                          <a:effectLst/>
                          <a:latin typeface="Lato Light" panose="020F0502020204030203" pitchFamily="34" charset="0"/>
                          <a:ea typeface="Lato Light" panose="020F0502020204030203" pitchFamily="34" charset="0"/>
                          <a:cs typeface="Lato Light" panose="020F0502020204030203" pitchFamily="34" charset="0"/>
                        </a:rPr>
                        <a:t> </a:t>
                      </a:r>
                      <a:r>
                        <a:rPr lang="pl-PL" sz="1600" u="none" strike="noStrike" dirty="0">
                          <a:effectLst/>
                          <a:latin typeface="Lato Light" panose="020F0502020204030203" pitchFamily="34" charset="0"/>
                          <a:ea typeface="Lato Light" panose="020F0502020204030203" pitchFamily="34" charset="0"/>
                          <a:cs typeface="Lato Light" panose="020F0502020204030203" pitchFamily="34" charset="0"/>
                        </a:rPr>
                        <a:t>51 493 </a:t>
                      </a:r>
                      <a:endParaRPr lang="pl-PL" sz="1600" b="0" i="0" u="none" strike="noStrike" dirty="0">
                        <a:solidFill>
                          <a:srgbClr val="000000"/>
                        </a:solidFill>
                        <a:effectLst/>
                        <a:latin typeface="Lato Light" panose="020F0502020204030203" pitchFamily="34" charset="0"/>
                        <a:ea typeface="Lato Light" panose="020F0502020204030203" pitchFamily="34" charset="0"/>
                        <a:cs typeface="Lato Light" panose="020F0502020204030203" pitchFamily="34" charset="0"/>
                      </a:endParaRPr>
                    </a:p>
                    <a:p>
                      <a:pPr algn="r" fontAlgn="b"/>
                      <a:r>
                        <a:rPr lang="pl-PL" sz="1600" u="none" strike="noStrike" dirty="0">
                          <a:solidFill>
                            <a:srgbClr val="00B050"/>
                          </a:solidFill>
                          <a:effectLst/>
                          <a:latin typeface="Lato Light" panose="020F0502020204030203" pitchFamily="34" charset="0"/>
                          <a:ea typeface="Lato Light" panose="020F0502020204030203" pitchFamily="34" charset="0"/>
                          <a:cs typeface="Lato Light" panose="020F0502020204030203" pitchFamily="34" charset="0"/>
                        </a:rPr>
                        <a:t> €</a:t>
                      </a:r>
                      <a:r>
                        <a:rPr lang="pl-PL" sz="1600" u="none" strike="noStrike" baseline="0" dirty="0">
                          <a:solidFill>
                            <a:srgbClr val="00B050"/>
                          </a:solidFill>
                          <a:effectLst/>
                          <a:latin typeface="Lato Light" panose="020F0502020204030203" pitchFamily="34" charset="0"/>
                          <a:ea typeface="Lato Light" panose="020F0502020204030203" pitchFamily="34" charset="0"/>
                          <a:cs typeface="Lato Light" panose="020F0502020204030203" pitchFamily="34" charset="0"/>
                        </a:rPr>
                        <a:t> </a:t>
                      </a:r>
                      <a:r>
                        <a:rPr lang="pl-PL" sz="1600" u="none" strike="noStrike" dirty="0">
                          <a:solidFill>
                            <a:srgbClr val="00B050"/>
                          </a:solidFill>
                          <a:effectLst/>
                          <a:latin typeface="Lato Light" panose="020F0502020204030203" pitchFamily="34" charset="0"/>
                          <a:ea typeface="Lato Light" panose="020F0502020204030203" pitchFamily="34" charset="0"/>
                          <a:cs typeface="Lato Light" panose="020F0502020204030203" pitchFamily="34" charset="0"/>
                        </a:rPr>
                        <a:t>69 491 </a:t>
                      </a:r>
                      <a:endParaRPr lang="pl-PL" sz="1600" b="0" i="0" u="none" strike="noStrike" dirty="0">
                        <a:solidFill>
                          <a:srgbClr val="00B050"/>
                        </a:solidFill>
                        <a:effectLst/>
                        <a:latin typeface="Lato Light" panose="020F0502020204030203" pitchFamily="34" charset="0"/>
                        <a:ea typeface="Lato Light" panose="020F0502020204030203" pitchFamily="34" charset="0"/>
                        <a:cs typeface="Lato Light" panose="020F0502020204030203" pitchFamily="34" charset="0"/>
                      </a:endParaRPr>
                    </a:p>
                  </a:txBody>
                  <a:tcPr marL="9525" marR="180000" marT="9525" marB="0" anchor="ctr">
                    <a:lnL w="12700" cap="flat" cmpd="sng" algn="ctr">
                      <a:solidFill>
                        <a:schemeClr val="bg1">
                          <a:lumMod val="85000"/>
                        </a:schemeClr>
                      </a:solidFill>
                      <a:prstDash val="solid"/>
                      <a:round/>
                      <a:headEnd type="none" w="med" len="med"/>
                      <a:tailEnd type="none" w="med" len="med"/>
                    </a:lnL>
                  </a:tcPr>
                </a:tc>
                <a:extLst>
                  <a:ext uri="{0D108BD9-81ED-4DB2-BD59-A6C34878D82A}">
                    <a16:rowId xmlns:a16="http://schemas.microsoft.com/office/drawing/2014/main" val="1107667839"/>
                  </a:ext>
                </a:extLst>
              </a:tr>
              <a:tr h="672666">
                <a:tc>
                  <a:txBody>
                    <a:bodyPr/>
                    <a:lstStyle/>
                    <a:p>
                      <a:pPr algn="ctr" fontAlgn="ctr"/>
                      <a:r>
                        <a:rPr lang="pl-PL" sz="1600" u="none" strike="noStrike" dirty="0">
                          <a:effectLst/>
                          <a:latin typeface="Lato Light" panose="020F0502020204030203" pitchFamily="34" charset="0"/>
                          <a:ea typeface="Lato Light" panose="020F0502020204030203" pitchFamily="34" charset="0"/>
                          <a:cs typeface="Lato Light" panose="020F0502020204030203" pitchFamily="34" charset="0"/>
                        </a:rPr>
                        <a:t>ok. 100 tys. mieszkańców</a:t>
                      </a:r>
                      <a:endParaRPr lang="pl-PL" sz="1600" b="0" i="0" u="none" strike="noStrike" dirty="0">
                        <a:solidFill>
                          <a:srgbClr val="000000"/>
                        </a:solidFill>
                        <a:effectLst/>
                        <a:latin typeface="Lato Light" panose="020F0502020204030203" pitchFamily="34" charset="0"/>
                        <a:ea typeface="Lato Light" panose="020F0502020204030203" pitchFamily="34" charset="0"/>
                        <a:cs typeface="Lato Light" panose="020F0502020204030203" pitchFamily="34" charset="0"/>
                      </a:endParaRPr>
                    </a:p>
                  </a:txBody>
                  <a:tcPr marL="9525" marR="9525" marT="9525" marB="0" anchor="ctr">
                    <a:lnR w="12700" cap="flat" cmpd="sng" algn="ctr">
                      <a:solidFill>
                        <a:schemeClr val="bg1">
                          <a:lumMod val="85000"/>
                        </a:schemeClr>
                      </a:solidFill>
                      <a:prstDash val="solid"/>
                      <a:round/>
                      <a:headEnd type="none" w="med" len="med"/>
                      <a:tailEnd type="none" w="med" len="med"/>
                    </a:lnR>
                  </a:tcPr>
                </a:tc>
                <a:tc>
                  <a:txBody>
                    <a:bodyPr/>
                    <a:lstStyle/>
                    <a:p>
                      <a:pPr algn="ctr" fontAlgn="b"/>
                      <a:r>
                        <a:rPr lang="pl-PL" sz="1600" u="none" strike="noStrike" dirty="0">
                          <a:effectLst/>
                          <a:latin typeface="Lato Light" panose="020F0502020204030203" pitchFamily="34" charset="0"/>
                          <a:ea typeface="Lato Light" panose="020F0502020204030203" pitchFamily="34" charset="0"/>
                          <a:cs typeface="Lato Light" panose="020F0502020204030203" pitchFamily="34" charset="0"/>
                        </a:rPr>
                        <a:t>65%</a:t>
                      </a:r>
                      <a:endParaRPr lang="pl-PL" sz="1600" b="0" i="0" u="none" strike="noStrike" dirty="0">
                        <a:solidFill>
                          <a:srgbClr val="000000"/>
                        </a:solidFill>
                        <a:effectLst/>
                        <a:latin typeface="Lato Light" panose="020F0502020204030203" pitchFamily="34" charset="0"/>
                        <a:ea typeface="Lato Light" panose="020F0502020204030203" pitchFamily="34" charset="0"/>
                        <a:cs typeface="Lato Light" panose="020F0502020204030203" pitchFamily="34" charset="0"/>
                      </a:endParaRPr>
                    </a:p>
                    <a:p>
                      <a:pPr algn="ctr" fontAlgn="b"/>
                      <a:r>
                        <a:rPr lang="pl-PL" sz="1600" u="none" strike="noStrike" dirty="0">
                          <a:solidFill>
                            <a:srgbClr val="00B050"/>
                          </a:solidFill>
                          <a:effectLst/>
                          <a:latin typeface="Lato Light" panose="020F0502020204030203" pitchFamily="34" charset="0"/>
                          <a:ea typeface="Lato Light" panose="020F0502020204030203" pitchFamily="34" charset="0"/>
                          <a:cs typeface="Lato Light" panose="020F0502020204030203" pitchFamily="34" charset="0"/>
                        </a:rPr>
                        <a:t>91%</a:t>
                      </a:r>
                      <a:endParaRPr lang="pl-PL" sz="1600" b="0" i="0" u="none" strike="noStrike" dirty="0">
                        <a:solidFill>
                          <a:srgbClr val="00B050"/>
                        </a:solidFill>
                        <a:effectLst/>
                        <a:latin typeface="Lato Light" panose="020F0502020204030203" pitchFamily="34" charset="0"/>
                        <a:ea typeface="Lato Light" panose="020F0502020204030203" pitchFamily="34" charset="0"/>
                        <a:cs typeface="Lato Light" panose="020F0502020204030203"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algn="r" fontAlgn="b"/>
                      <a:r>
                        <a:rPr lang="pl-PL" sz="1600" u="none" strike="noStrike" dirty="0">
                          <a:effectLst/>
                          <a:latin typeface="Lato Light" panose="020F0502020204030203" pitchFamily="34" charset="0"/>
                          <a:ea typeface="Lato Light" panose="020F0502020204030203" pitchFamily="34" charset="0"/>
                          <a:cs typeface="Lato Light" panose="020F0502020204030203" pitchFamily="34" charset="0"/>
                        </a:rPr>
                        <a:t> € 630 284 </a:t>
                      </a:r>
                      <a:endParaRPr lang="pl-PL" sz="1600" b="0" i="0" u="none" strike="noStrike" dirty="0">
                        <a:solidFill>
                          <a:srgbClr val="000000"/>
                        </a:solidFill>
                        <a:effectLst/>
                        <a:latin typeface="Lato Light" panose="020F0502020204030203" pitchFamily="34" charset="0"/>
                        <a:ea typeface="Lato Light" panose="020F0502020204030203" pitchFamily="34" charset="0"/>
                        <a:cs typeface="Lato Light" panose="020F0502020204030203" pitchFamily="34" charset="0"/>
                      </a:endParaRPr>
                    </a:p>
                    <a:p>
                      <a:pPr algn="r" fontAlgn="b"/>
                      <a:r>
                        <a:rPr lang="pl-PL" sz="1600" u="none" strike="noStrike" dirty="0">
                          <a:effectLst/>
                          <a:latin typeface="Lato Light" panose="020F0502020204030203" pitchFamily="34" charset="0"/>
                          <a:ea typeface="Lato Light" panose="020F0502020204030203" pitchFamily="34" charset="0"/>
                          <a:cs typeface="Lato Light" panose="020F0502020204030203" pitchFamily="34" charset="0"/>
                        </a:rPr>
                        <a:t> </a:t>
                      </a:r>
                      <a:r>
                        <a:rPr lang="pl-PL" sz="1600" u="none" strike="noStrike" dirty="0">
                          <a:solidFill>
                            <a:srgbClr val="00B050"/>
                          </a:solidFill>
                          <a:effectLst/>
                          <a:latin typeface="Lato Light" panose="020F0502020204030203" pitchFamily="34" charset="0"/>
                          <a:ea typeface="Lato Light" panose="020F0502020204030203" pitchFamily="34" charset="0"/>
                          <a:cs typeface="Lato Light" panose="020F0502020204030203" pitchFamily="34" charset="0"/>
                        </a:rPr>
                        <a:t>€ 877 931 </a:t>
                      </a:r>
                      <a:endParaRPr lang="pl-PL" sz="1600" b="0" i="0" u="none" strike="noStrike" dirty="0">
                        <a:solidFill>
                          <a:srgbClr val="00B050"/>
                        </a:solidFill>
                        <a:effectLst/>
                        <a:latin typeface="Lato Light" panose="020F0502020204030203" pitchFamily="34" charset="0"/>
                        <a:ea typeface="Lato Light" panose="020F0502020204030203" pitchFamily="34" charset="0"/>
                        <a:cs typeface="Lato Light" panose="020F0502020204030203" pitchFamily="34" charset="0"/>
                      </a:endParaRPr>
                    </a:p>
                  </a:txBody>
                  <a:tcPr marL="9525" marR="180000"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algn="r" fontAlgn="b"/>
                      <a:r>
                        <a:rPr lang="pl-PL" sz="1600" u="none" strike="noStrike" dirty="0">
                          <a:effectLst/>
                          <a:latin typeface="Lato Light" panose="020F0502020204030203" pitchFamily="34" charset="0"/>
                          <a:ea typeface="Lato Light" panose="020F0502020204030203" pitchFamily="34" charset="0"/>
                          <a:cs typeface="Lato Light" panose="020F0502020204030203" pitchFamily="34" charset="0"/>
                        </a:rPr>
                        <a:t> € 75 634 </a:t>
                      </a:r>
                      <a:endParaRPr lang="pl-PL" sz="1600" b="0" i="0" u="none" strike="noStrike" dirty="0">
                        <a:solidFill>
                          <a:srgbClr val="000000"/>
                        </a:solidFill>
                        <a:effectLst/>
                        <a:latin typeface="Lato Light" panose="020F0502020204030203" pitchFamily="34" charset="0"/>
                        <a:ea typeface="Lato Light" panose="020F0502020204030203" pitchFamily="34" charset="0"/>
                        <a:cs typeface="Lato Light" panose="020F0502020204030203" pitchFamily="34" charset="0"/>
                      </a:endParaRPr>
                    </a:p>
                    <a:p>
                      <a:pPr algn="r" fontAlgn="b"/>
                      <a:r>
                        <a:rPr lang="pl-PL" sz="1600" u="none" strike="noStrike" dirty="0">
                          <a:solidFill>
                            <a:srgbClr val="00B050"/>
                          </a:solidFill>
                          <a:effectLst/>
                          <a:latin typeface="Lato Light" panose="020F0502020204030203" pitchFamily="34" charset="0"/>
                          <a:ea typeface="Lato Light" panose="020F0502020204030203" pitchFamily="34" charset="0"/>
                          <a:cs typeface="Lato Light" panose="020F0502020204030203" pitchFamily="34" charset="0"/>
                        </a:rPr>
                        <a:t> € 105 352 </a:t>
                      </a:r>
                      <a:endParaRPr lang="pl-PL" sz="1600" b="0" i="0" u="none" strike="noStrike" dirty="0">
                        <a:solidFill>
                          <a:srgbClr val="00B050"/>
                        </a:solidFill>
                        <a:effectLst/>
                        <a:latin typeface="Lato Light" panose="020F0502020204030203" pitchFamily="34" charset="0"/>
                        <a:ea typeface="Lato Light" panose="020F0502020204030203" pitchFamily="34" charset="0"/>
                        <a:cs typeface="Lato Light" panose="020F0502020204030203" pitchFamily="34" charset="0"/>
                      </a:endParaRPr>
                    </a:p>
                  </a:txBody>
                  <a:tcPr marL="9525" marR="180000" marT="9525" marB="0" anchor="ctr">
                    <a:lnL w="12700" cap="flat" cmpd="sng" algn="ctr">
                      <a:solidFill>
                        <a:schemeClr val="bg1">
                          <a:lumMod val="85000"/>
                        </a:schemeClr>
                      </a:solidFill>
                      <a:prstDash val="solid"/>
                      <a:round/>
                      <a:headEnd type="none" w="med" len="med"/>
                      <a:tailEnd type="none" w="med" len="med"/>
                    </a:lnL>
                  </a:tcPr>
                </a:tc>
                <a:extLst>
                  <a:ext uri="{0D108BD9-81ED-4DB2-BD59-A6C34878D82A}">
                    <a16:rowId xmlns:a16="http://schemas.microsoft.com/office/drawing/2014/main" val="326450319"/>
                  </a:ext>
                </a:extLst>
              </a:tr>
              <a:tr h="672666">
                <a:tc>
                  <a:txBody>
                    <a:bodyPr/>
                    <a:lstStyle/>
                    <a:p>
                      <a:pPr algn="ctr" fontAlgn="ctr"/>
                      <a:r>
                        <a:rPr lang="pl-PL" sz="1600" u="none" strike="noStrike" dirty="0">
                          <a:effectLst/>
                          <a:latin typeface="Lato Light" panose="020F0502020204030203" pitchFamily="34" charset="0"/>
                          <a:ea typeface="Lato Light" panose="020F0502020204030203" pitchFamily="34" charset="0"/>
                          <a:cs typeface="Lato Light" panose="020F0502020204030203" pitchFamily="34" charset="0"/>
                        </a:rPr>
                        <a:t>ok. 150 tys. mieszkańców</a:t>
                      </a:r>
                      <a:endParaRPr lang="pl-PL" sz="1600" b="0" i="0" u="none" strike="noStrike" dirty="0">
                        <a:solidFill>
                          <a:srgbClr val="000000"/>
                        </a:solidFill>
                        <a:effectLst/>
                        <a:latin typeface="Lato Light" panose="020F0502020204030203" pitchFamily="34" charset="0"/>
                        <a:ea typeface="Lato Light" panose="020F0502020204030203" pitchFamily="34" charset="0"/>
                        <a:cs typeface="Lato Light" panose="020F0502020204030203" pitchFamily="34" charset="0"/>
                      </a:endParaRPr>
                    </a:p>
                  </a:txBody>
                  <a:tcPr marL="9525" marR="9525" marT="9525" marB="0" anchor="ctr">
                    <a:lnR w="12700" cap="flat" cmpd="sng" algn="ctr">
                      <a:solidFill>
                        <a:schemeClr val="bg1">
                          <a:lumMod val="85000"/>
                        </a:schemeClr>
                      </a:solidFill>
                      <a:prstDash val="solid"/>
                      <a:round/>
                      <a:headEnd type="none" w="med" len="med"/>
                      <a:tailEnd type="none" w="med" len="med"/>
                    </a:lnR>
                  </a:tcPr>
                </a:tc>
                <a:tc>
                  <a:txBody>
                    <a:bodyPr/>
                    <a:lstStyle/>
                    <a:p>
                      <a:pPr algn="ctr" fontAlgn="b"/>
                      <a:r>
                        <a:rPr lang="pl-PL" sz="1600" u="none" strike="noStrike" dirty="0">
                          <a:effectLst/>
                          <a:latin typeface="Lato Light" panose="020F0502020204030203" pitchFamily="34" charset="0"/>
                          <a:ea typeface="Lato Light" panose="020F0502020204030203" pitchFamily="34" charset="0"/>
                          <a:cs typeface="Lato Light" panose="020F0502020204030203" pitchFamily="34" charset="0"/>
                        </a:rPr>
                        <a:t>65%</a:t>
                      </a:r>
                      <a:endParaRPr lang="pl-PL" sz="1600" b="0" i="0" u="none" strike="noStrike" dirty="0">
                        <a:solidFill>
                          <a:srgbClr val="000000"/>
                        </a:solidFill>
                        <a:effectLst/>
                        <a:latin typeface="Lato Light" panose="020F0502020204030203" pitchFamily="34" charset="0"/>
                        <a:ea typeface="Lato Light" panose="020F0502020204030203" pitchFamily="34" charset="0"/>
                        <a:cs typeface="Lato Light" panose="020F0502020204030203" pitchFamily="34" charset="0"/>
                      </a:endParaRPr>
                    </a:p>
                    <a:p>
                      <a:pPr algn="ctr" fontAlgn="b"/>
                      <a:r>
                        <a:rPr lang="pl-PL" sz="1600" u="none" strike="noStrike" dirty="0">
                          <a:solidFill>
                            <a:srgbClr val="00B050"/>
                          </a:solidFill>
                          <a:effectLst/>
                          <a:latin typeface="Lato Light" panose="020F0502020204030203" pitchFamily="34" charset="0"/>
                          <a:ea typeface="Lato Light" panose="020F0502020204030203" pitchFamily="34" charset="0"/>
                          <a:cs typeface="Lato Light" panose="020F0502020204030203" pitchFamily="34" charset="0"/>
                        </a:rPr>
                        <a:t>83%</a:t>
                      </a:r>
                      <a:endParaRPr lang="pl-PL" sz="1600" b="0" i="0" u="none" strike="noStrike" dirty="0">
                        <a:solidFill>
                          <a:srgbClr val="00B050"/>
                        </a:solidFill>
                        <a:effectLst/>
                        <a:latin typeface="Lato Light" panose="020F0502020204030203" pitchFamily="34" charset="0"/>
                        <a:ea typeface="Lato Light" panose="020F0502020204030203" pitchFamily="34" charset="0"/>
                        <a:cs typeface="Lato Light" panose="020F0502020204030203"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algn="r" fontAlgn="b"/>
                      <a:r>
                        <a:rPr lang="pl-PL" sz="1600" u="none" strike="noStrike" dirty="0">
                          <a:effectLst/>
                          <a:latin typeface="Lato Light" panose="020F0502020204030203" pitchFamily="34" charset="0"/>
                          <a:ea typeface="Lato Light" panose="020F0502020204030203" pitchFamily="34" charset="0"/>
                          <a:cs typeface="Lato Light" panose="020F0502020204030203" pitchFamily="34" charset="0"/>
                        </a:rPr>
                        <a:t> €</a:t>
                      </a:r>
                      <a:r>
                        <a:rPr lang="pl-PL" sz="1600" u="none" strike="noStrike" baseline="0" dirty="0">
                          <a:effectLst/>
                          <a:latin typeface="Lato Light" panose="020F0502020204030203" pitchFamily="34" charset="0"/>
                          <a:ea typeface="Lato Light" panose="020F0502020204030203" pitchFamily="34" charset="0"/>
                          <a:cs typeface="Lato Light" panose="020F0502020204030203" pitchFamily="34" charset="0"/>
                        </a:rPr>
                        <a:t> </a:t>
                      </a:r>
                      <a:r>
                        <a:rPr lang="pl-PL" sz="1600" u="none" strike="noStrike" dirty="0">
                          <a:effectLst/>
                          <a:latin typeface="Lato Light" panose="020F0502020204030203" pitchFamily="34" charset="0"/>
                          <a:ea typeface="Lato Light" panose="020F0502020204030203" pitchFamily="34" charset="0"/>
                          <a:cs typeface="Lato Light" panose="020F0502020204030203" pitchFamily="34" charset="0"/>
                        </a:rPr>
                        <a:t>798 996 </a:t>
                      </a:r>
                      <a:endParaRPr lang="pl-PL" sz="1600" b="0" i="0" u="none" strike="noStrike" dirty="0">
                        <a:solidFill>
                          <a:srgbClr val="000000"/>
                        </a:solidFill>
                        <a:effectLst/>
                        <a:latin typeface="Lato Light" panose="020F0502020204030203" pitchFamily="34" charset="0"/>
                        <a:ea typeface="Lato Light" panose="020F0502020204030203" pitchFamily="34" charset="0"/>
                        <a:cs typeface="Lato Light" panose="020F0502020204030203" pitchFamily="34" charset="0"/>
                      </a:endParaRPr>
                    </a:p>
                    <a:p>
                      <a:pPr algn="r" fontAlgn="b"/>
                      <a:r>
                        <a:rPr lang="pl-PL" sz="1600" u="none" strike="noStrike" dirty="0">
                          <a:solidFill>
                            <a:srgbClr val="00B050"/>
                          </a:solidFill>
                          <a:effectLst/>
                          <a:latin typeface="Lato Light" panose="020F0502020204030203" pitchFamily="34" charset="0"/>
                          <a:ea typeface="Lato Light" panose="020F0502020204030203" pitchFamily="34" charset="0"/>
                          <a:cs typeface="Lato Light" panose="020F0502020204030203" pitchFamily="34" charset="0"/>
                        </a:rPr>
                        <a:t> € 1 196 213 </a:t>
                      </a:r>
                      <a:endParaRPr lang="pl-PL" sz="1600" b="0" i="0" u="none" strike="noStrike" dirty="0">
                        <a:solidFill>
                          <a:srgbClr val="00B050"/>
                        </a:solidFill>
                        <a:effectLst/>
                        <a:latin typeface="Lato Light" panose="020F0502020204030203" pitchFamily="34" charset="0"/>
                        <a:ea typeface="Lato Light" panose="020F0502020204030203" pitchFamily="34" charset="0"/>
                        <a:cs typeface="Lato Light" panose="020F0502020204030203" pitchFamily="34" charset="0"/>
                      </a:endParaRPr>
                    </a:p>
                  </a:txBody>
                  <a:tcPr marL="9525" marR="180000"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algn="r" fontAlgn="b"/>
                      <a:r>
                        <a:rPr lang="pl-PL" sz="1600" u="none" strike="noStrike" dirty="0">
                          <a:effectLst/>
                          <a:latin typeface="Lato Light" panose="020F0502020204030203" pitchFamily="34" charset="0"/>
                          <a:ea typeface="Lato Light" panose="020F0502020204030203" pitchFamily="34" charset="0"/>
                          <a:cs typeface="Lato Light" panose="020F0502020204030203" pitchFamily="34" charset="0"/>
                        </a:rPr>
                        <a:t> € 95 879 </a:t>
                      </a:r>
                      <a:endParaRPr lang="pl-PL" sz="1600" b="0" i="0" u="none" strike="noStrike" dirty="0">
                        <a:solidFill>
                          <a:srgbClr val="000000"/>
                        </a:solidFill>
                        <a:effectLst/>
                        <a:latin typeface="Lato Light" panose="020F0502020204030203" pitchFamily="34" charset="0"/>
                        <a:ea typeface="Lato Light" panose="020F0502020204030203" pitchFamily="34" charset="0"/>
                        <a:cs typeface="Lato Light" panose="020F0502020204030203" pitchFamily="34" charset="0"/>
                      </a:endParaRPr>
                    </a:p>
                    <a:p>
                      <a:pPr algn="r" fontAlgn="b"/>
                      <a:r>
                        <a:rPr lang="pl-PL" sz="1600" u="none" strike="noStrike" dirty="0">
                          <a:solidFill>
                            <a:srgbClr val="00B050"/>
                          </a:solidFill>
                          <a:effectLst/>
                          <a:latin typeface="Lato Light" panose="020F0502020204030203" pitchFamily="34" charset="0"/>
                          <a:ea typeface="Lato Light" panose="020F0502020204030203" pitchFamily="34" charset="0"/>
                          <a:cs typeface="Lato Light" panose="020F0502020204030203" pitchFamily="34" charset="0"/>
                        </a:rPr>
                        <a:t> € 143 546 </a:t>
                      </a:r>
                      <a:endParaRPr lang="pl-PL" sz="1600" b="0" i="0" u="none" strike="noStrike" dirty="0">
                        <a:solidFill>
                          <a:srgbClr val="00B050"/>
                        </a:solidFill>
                        <a:effectLst/>
                        <a:latin typeface="Lato Light" panose="020F0502020204030203" pitchFamily="34" charset="0"/>
                        <a:ea typeface="Lato Light" panose="020F0502020204030203" pitchFamily="34" charset="0"/>
                        <a:cs typeface="Lato Light" panose="020F0502020204030203" pitchFamily="34" charset="0"/>
                      </a:endParaRPr>
                    </a:p>
                  </a:txBody>
                  <a:tcPr marL="9525" marR="180000" marT="9525" marB="0" anchor="ctr">
                    <a:lnL w="12700" cap="flat" cmpd="sng" algn="ctr">
                      <a:solidFill>
                        <a:schemeClr val="bg1">
                          <a:lumMod val="85000"/>
                        </a:schemeClr>
                      </a:solidFill>
                      <a:prstDash val="solid"/>
                      <a:round/>
                      <a:headEnd type="none" w="med" len="med"/>
                      <a:tailEnd type="none" w="med" len="med"/>
                    </a:lnL>
                  </a:tcPr>
                </a:tc>
                <a:extLst>
                  <a:ext uri="{0D108BD9-81ED-4DB2-BD59-A6C34878D82A}">
                    <a16:rowId xmlns:a16="http://schemas.microsoft.com/office/drawing/2014/main" val="4131596329"/>
                  </a:ext>
                </a:extLst>
              </a:tr>
            </a:tbl>
          </a:graphicData>
        </a:graphic>
      </p:graphicFrame>
      <p:sp>
        <p:nvSpPr>
          <p:cNvPr id="10" name="Symbol zastępczy zawartości 5"/>
          <p:cNvSpPr txBox="1"/>
          <p:nvPr/>
        </p:nvSpPr>
        <p:spPr>
          <a:xfrm>
            <a:off x="1256062" y="6035417"/>
            <a:ext cx="10763410" cy="4560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Autofit/>
          </a:bodyPr>
          <a:lstStyle/>
          <a:p>
            <a:pPr algn="just">
              <a:lnSpc>
                <a:spcPct val="90000"/>
              </a:lnSpc>
              <a:spcBef>
                <a:spcPts val="1000"/>
              </a:spcBef>
              <a:defRPr sz="2200">
                <a:solidFill>
                  <a:srgbClr val="009245"/>
                </a:solidFill>
                <a:latin typeface="Lato Bold"/>
                <a:ea typeface="Lato Bold"/>
                <a:cs typeface="Lato Bold"/>
                <a:sym typeface="Lato Bold"/>
              </a:defRPr>
            </a:pPr>
            <a:r>
              <a:rPr lang="pl-PL" sz="1600" dirty="0">
                <a:solidFill>
                  <a:srgbClr val="767171"/>
                </a:solidFill>
                <a:latin typeface="Lato Regular" panose="020F0502020204030203" pitchFamily="34" charset="0"/>
                <a:ea typeface="Lato Regular" panose="020F0502020204030203" pitchFamily="34" charset="0"/>
                <a:cs typeface="Lato Regular" panose="020F0502020204030203" pitchFamily="34" charset="0"/>
              </a:rPr>
              <a:t>* Powyższe przykłady mogą ulec nieznacznej zmianie po ustaleniu konkretnej wartości % do wyliczania 19.2</a:t>
            </a:r>
            <a:endParaRPr sz="1600" dirty="0">
              <a:solidFill>
                <a:srgbClr val="767171"/>
              </a:solidFill>
              <a:latin typeface="Lato Regular" panose="020F0502020204030203" pitchFamily="34" charset="0"/>
              <a:ea typeface="Lato Regular" panose="020F0502020204030203" pitchFamily="34" charset="0"/>
              <a:cs typeface="Lato Regular" panose="020F0502020204030203" pitchFamily="34" charset="0"/>
            </a:endParaRPr>
          </a:p>
        </p:txBody>
      </p:sp>
    </p:spTree>
    <p:extLst>
      <p:ext uri="{BB962C8B-B14F-4D97-AF65-F5344CB8AC3E}">
        <p14:creationId xmlns:p14="http://schemas.microsoft.com/office/powerpoint/2010/main" val="611886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object 4"/>
          <p:cNvGrpSpPr/>
          <p:nvPr/>
        </p:nvGrpSpPr>
        <p:grpSpPr>
          <a:xfrm>
            <a:off x="5760563" y="1"/>
            <a:ext cx="6433499" cy="6857983"/>
            <a:chOff x="-2" y="0"/>
            <a:chExt cx="12866996" cy="13715962"/>
          </a:xfrm>
          <a:solidFill>
            <a:srgbClr val="FBFBFB"/>
          </a:solidFill>
        </p:grpSpPr>
        <p:sp>
          <p:nvSpPr>
            <p:cNvPr id="18" name="Kształt"/>
            <p:cNvSpPr/>
            <p:nvPr/>
          </p:nvSpPr>
          <p:spPr>
            <a:xfrm>
              <a:off x="-3" y="-1"/>
              <a:ext cx="3792981" cy="348048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0" y="0"/>
                  </a:lnTo>
                  <a:lnTo>
                    <a:pt x="189" y="114"/>
                  </a:lnTo>
                  <a:lnTo>
                    <a:pt x="154" y="518"/>
                  </a:lnTo>
                  <a:lnTo>
                    <a:pt x="121" y="928"/>
                  </a:lnTo>
                  <a:lnTo>
                    <a:pt x="93" y="1346"/>
                  </a:lnTo>
                  <a:lnTo>
                    <a:pt x="69" y="1770"/>
                  </a:lnTo>
                  <a:lnTo>
                    <a:pt x="48" y="2201"/>
                  </a:lnTo>
                  <a:lnTo>
                    <a:pt x="30" y="2639"/>
                  </a:lnTo>
                  <a:lnTo>
                    <a:pt x="17" y="3085"/>
                  </a:lnTo>
                  <a:lnTo>
                    <a:pt x="7" y="3538"/>
                  </a:lnTo>
                  <a:lnTo>
                    <a:pt x="2" y="3998"/>
                  </a:lnTo>
                  <a:lnTo>
                    <a:pt x="0" y="4499"/>
                  </a:lnTo>
                  <a:lnTo>
                    <a:pt x="2" y="4940"/>
                  </a:lnTo>
                  <a:lnTo>
                    <a:pt x="8" y="5422"/>
                  </a:lnTo>
                  <a:lnTo>
                    <a:pt x="18" y="5912"/>
                  </a:lnTo>
                  <a:lnTo>
                    <a:pt x="33" y="6418"/>
                  </a:lnTo>
                  <a:lnTo>
                    <a:pt x="51" y="6915"/>
                  </a:lnTo>
                  <a:lnTo>
                    <a:pt x="73" y="7428"/>
                  </a:lnTo>
                  <a:lnTo>
                    <a:pt x="100" y="7950"/>
                  </a:lnTo>
                  <a:lnTo>
                    <a:pt x="131" y="8479"/>
                  </a:lnTo>
                  <a:lnTo>
                    <a:pt x="166" y="9017"/>
                  </a:lnTo>
                  <a:lnTo>
                    <a:pt x="205" y="9562"/>
                  </a:lnTo>
                  <a:lnTo>
                    <a:pt x="249" y="10116"/>
                  </a:lnTo>
                  <a:lnTo>
                    <a:pt x="296" y="10679"/>
                  </a:lnTo>
                  <a:lnTo>
                    <a:pt x="349" y="11250"/>
                  </a:lnTo>
                  <a:lnTo>
                    <a:pt x="405" y="11829"/>
                  </a:lnTo>
                  <a:lnTo>
                    <a:pt x="467" y="12417"/>
                  </a:lnTo>
                  <a:lnTo>
                    <a:pt x="532" y="13014"/>
                  </a:lnTo>
                  <a:lnTo>
                    <a:pt x="603" y="13619"/>
                  </a:lnTo>
                  <a:lnTo>
                    <a:pt x="677" y="14233"/>
                  </a:lnTo>
                  <a:lnTo>
                    <a:pt x="757" y="14857"/>
                  </a:lnTo>
                  <a:lnTo>
                    <a:pt x="841" y="15489"/>
                  </a:lnTo>
                  <a:lnTo>
                    <a:pt x="929" y="16130"/>
                  </a:lnTo>
                  <a:lnTo>
                    <a:pt x="1023" y="16784"/>
                  </a:lnTo>
                  <a:lnTo>
                    <a:pt x="1121" y="17441"/>
                  </a:lnTo>
                  <a:lnTo>
                    <a:pt x="1224" y="18110"/>
                  </a:lnTo>
                  <a:lnTo>
                    <a:pt x="1332" y="18789"/>
                  </a:lnTo>
                  <a:lnTo>
                    <a:pt x="1444" y="19477"/>
                  </a:lnTo>
                  <a:lnTo>
                    <a:pt x="1562" y="20175"/>
                  </a:lnTo>
                  <a:lnTo>
                    <a:pt x="1684" y="20883"/>
                  </a:lnTo>
                  <a:lnTo>
                    <a:pt x="1811" y="21600"/>
                  </a:lnTo>
                  <a:lnTo>
                    <a:pt x="1841" y="21388"/>
                  </a:lnTo>
                  <a:lnTo>
                    <a:pt x="1900" y="20966"/>
                  </a:lnTo>
                  <a:lnTo>
                    <a:pt x="1930" y="20756"/>
                  </a:lnTo>
                  <a:lnTo>
                    <a:pt x="1995" y="20336"/>
                  </a:lnTo>
                  <a:lnTo>
                    <a:pt x="2072" y="19914"/>
                  </a:lnTo>
                  <a:lnTo>
                    <a:pt x="2165" y="19490"/>
                  </a:lnTo>
                  <a:lnTo>
                    <a:pt x="2279" y="19061"/>
                  </a:lnTo>
                  <a:lnTo>
                    <a:pt x="2421" y="18625"/>
                  </a:lnTo>
                  <a:lnTo>
                    <a:pt x="2596" y="18182"/>
                  </a:lnTo>
                  <a:lnTo>
                    <a:pt x="2809" y="17728"/>
                  </a:lnTo>
                  <a:lnTo>
                    <a:pt x="3065" y="17263"/>
                  </a:lnTo>
                  <a:lnTo>
                    <a:pt x="3369" y="16784"/>
                  </a:lnTo>
                  <a:lnTo>
                    <a:pt x="3542" y="16540"/>
                  </a:lnTo>
                  <a:lnTo>
                    <a:pt x="3728" y="16291"/>
                  </a:lnTo>
                  <a:lnTo>
                    <a:pt x="3929" y="16038"/>
                  </a:lnTo>
                  <a:lnTo>
                    <a:pt x="4146" y="15780"/>
                  </a:lnTo>
                  <a:lnTo>
                    <a:pt x="4379" y="15518"/>
                  </a:lnTo>
                  <a:lnTo>
                    <a:pt x="4629" y="15252"/>
                  </a:lnTo>
                  <a:lnTo>
                    <a:pt x="4897" y="14980"/>
                  </a:lnTo>
                  <a:lnTo>
                    <a:pt x="5183" y="14702"/>
                  </a:lnTo>
                  <a:lnTo>
                    <a:pt x="5488" y="14420"/>
                  </a:lnTo>
                  <a:lnTo>
                    <a:pt x="5812" y="14131"/>
                  </a:lnTo>
                  <a:lnTo>
                    <a:pt x="6156" y="13837"/>
                  </a:lnTo>
                  <a:lnTo>
                    <a:pt x="6522" y="13536"/>
                  </a:lnTo>
                  <a:lnTo>
                    <a:pt x="6909" y="13230"/>
                  </a:lnTo>
                  <a:lnTo>
                    <a:pt x="7318" y="12916"/>
                  </a:lnTo>
                  <a:lnTo>
                    <a:pt x="7750" y="12596"/>
                  </a:lnTo>
                  <a:lnTo>
                    <a:pt x="8206" y="12269"/>
                  </a:lnTo>
                  <a:lnTo>
                    <a:pt x="8686" y="11934"/>
                  </a:lnTo>
                  <a:lnTo>
                    <a:pt x="9191" y="11592"/>
                  </a:lnTo>
                  <a:lnTo>
                    <a:pt x="9722" y="11243"/>
                  </a:lnTo>
                  <a:lnTo>
                    <a:pt x="10279" y="10885"/>
                  </a:lnTo>
                  <a:lnTo>
                    <a:pt x="11216" y="10299"/>
                  </a:lnTo>
                  <a:lnTo>
                    <a:pt x="11563" y="10078"/>
                  </a:lnTo>
                  <a:lnTo>
                    <a:pt x="11905" y="9856"/>
                  </a:lnTo>
                  <a:lnTo>
                    <a:pt x="12240" y="9633"/>
                  </a:lnTo>
                  <a:lnTo>
                    <a:pt x="12571" y="9409"/>
                  </a:lnTo>
                  <a:lnTo>
                    <a:pt x="12896" y="9184"/>
                  </a:lnTo>
                  <a:lnTo>
                    <a:pt x="13215" y="8959"/>
                  </a:lnTo>
                  <a:lnTo>
                    <a:pt x="13529" y="8732"/>
                  </a:lnTo>
                  <a:lnTo>
                    <a:pt x="13837" y="8505"/>
                  </a:lnTo>
                  <a:lnTo>
                    <a:pt x="14140" y="8276"/>
                  </a:lnTo>
                  <a:lnTo>
                    <a:pt x="14438" y="8047"/>
                  </a:lnTo>
                  <a:lnTo>
                    <a:pt x="14731" y="7817"/>
                  </a:lnTo>
                  <a:lnTo>
                    <a:pt x="15018" y="7586"/>
                  </a:lnTo>
                  <a:lnTo>
                    <a:pt x="15300" y="7354"/>
                  </a:lnTo>
                  <a:lnTo>
                    <a:pt x="15578" y="7122"/>
                  </a:lnTo>
                  <a:lnTo>
                    <a:pt x="15850" y="6888"/>
                  </a:lnTo>
                  <a:lnTo>
                    <a:pt x="16117" y="6653"/>
                  </a:lnTo>
                  <a:lnTo>
                    <a:pt x="16379" y="6418"/>
                  </a:lnTo>
                  <a:lnTo>
                    <a:pt x="16637" y="6181"/>
                  </a:lnTo>
                  <a:lnTo>
                    <a:pt x="16889" y="5944"/>
                  </a:lnTo>
                  <a:lnTo>
                    <a:pt x="17137" y="5705"/>
                  </a:lnTo>
                  <a:lnTo>
                    <a:pt x="17380" y="5466"/>
                  </a:lnTo>
                  <a:lnTo>
                    <a:pt x="17618" y="5226"/>
                  </a:lnTo>
                  <a:lnTo>
                    <a:pt x="17852" y="4984"/>
                  </a:lnTo>
                  <a:lnTo>
                    <a:pt x="18081" y="4742"/>
                  </a:lnTo>
                  <a:lnTo>
                    <a:pt x="18306" y="4499"/>
                  </a:lnTo>
                  <a:lnTo>
                    <a:pt x="18526" y="4254"/>
                  </a:lnTo>
                  <a:lnTo>
                    <a:pt x="18742" y="4009"/>
                  </a:lnTo>
                  <a:lnTo>
                    <a:pt x="18953" y="3763"/>
                  </a:lnTo>
                  <a:lnTo>
                    <a:pt x="19160" y="3515"/>
                  </a:lnTo>
                  <a:lnTo>
                    <a:pt x="19363" y="3267"/>
                  </a:lnTo>
                  <a:lnTo>
                    <a:pt x="19562" y="3017"/>
                  </a:lnTo>
                  <a:lnTo>
                    <a:pt x="19756" y="2767"/>
                  </a:lnTo>
                  <a:lnTo>
                    <a:pt x="19946" y="2515"/>
                  </a:lnTo>
                  <a:lnTo>
                    <a:pt x="20133" y="2263"/>
                  </a:lnTo>
                  <a:lnTo>
                    <a:pt x="20315" y="2009"/>
                  </a:lnTo>
                  <a:lnTo>
                    <a:pt x="20493" y="1755"/>
                  </a:lnTo>
                  <a:lnTo>
                    <a:pt x="20667" y="1499"/>
                  </a:lnTo>
                  <a:lnTo>
                    <a:pt x="20838" y="1242"/>
                  </a:lnTo>
                  <a:lnTo>
                    <a:pt x="21004" y="984"/>
                  </a:lnTo>
                  <a:lnTo>
                    <a:pt x="21167" y="725"/>
                  </a:lnTo>
                  <a:lnTo>
                    <a:pt x="21326" y="465"/>
                  </a:lnTo>
                  <a:lnTo>
                    <a:pt x="21482" y="204"/>
                  </a:lnTo>
                  <a:lnTo>
                    <a:pt x="21600" y="0"/>
                  </a:lnTo>
                  <a:close/>
                </a:path>
              </a:pathLst>
            </a:custGeom>
            <a:grpFill/>
            <a:ln w="12700" cap="flat">
              <a:noFill/>
              <a:miter lim="400000"/>
            </a:ln>
            <a:effectLst/>
          </p:spPr>
          <p:txBody>
            <a:bodyPr wrap="square" lIns="22859" tIns="22859" rIns="22859" bIns="22859" numCol="1" anchor="t">
              <a:noAutofit/>
            </a:bodyPr>
            <a:lstStyle/>
            <a:p>
              <a:pPr defTabSz="457200">
                <a:defRPr sz="1000" b="0">
                  <a:latin typeface="Calibri"/>
                  <a:ea typeface="Calibri"/>
                  <a:cs typeface="Calibri"/>
                  <a:sym typeface="Calibri"/>
                </a:defRPr>
              </a:pPr>
              <a:endParaRPr sz="500"/>
            </a:p>
          </p:txBody>
        </p:sp>
        <p:sp>
          <p:nvSpPr>
            <p:cNvPr id="19" name="Kształt"/>
            <p:cNvSpPr/>
            <p:nvPr/>
          </p:nvSpPr>
          <p:spPr>
            <a:xfrm>
              <a:off x="1025216" y="1631"/>
              <a:ext cx="5845422" cy="990453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805" y="0"/>
                  </a:lnTo>
                  <a:lnTo>
                    <a:pt x="18758" y="34"/>
                  </a:lnTo>
                  <a:lnTo>
                    <a:pt x="18607" y="168"/>
                  </a:lnTo>
                  <a:lnTo>
                    <a:pt x="18455" y="269"/>
                  </a:lnTo>
                  <a:lnTo>
                    <a:pt x="18302" y="403"/>
                  </a:lnTo>
                  <a:lnTo>
                    <a:pt x="17993" y="605"/>
                  </a:lnTo>
                  <a:lnTo>
                    <a:pt x="17680" y="806"/>
                  </a:lnTo>
                  <a:lnTo>
                    <a:pt x="17203" y="1109"/>
                  </a:lnTo>
                  <a:lnTo>
                    <a:pt x="16719" y="1411"/>
                  </a:lnTo>
                  <a:lnTo>
                    <a:pt x="16556" y="1478"/>
                  </a:lnTo>
                  <a:lnTo>
                    <a:pt x="16227" y="1680"/>
                  </a:lnTo>
                  <a:lnTo>
                    <a:pt x="16062" y="1747"/>
                  </a:lnTo>
                  <a:lnTo>
                    <a:pt x="15896" y="1848"/>
                  </a:lnTo>
                  <a:lnTo>
                    <a:pt x="15730" y="1915"/>
                  </a:lnTo>
                  <a:lnTo>
                    <a:pt x="15563" y="2016"/>
                  </a:lnTo>
                  <a:lnTo>
                    <a:pt x="15395" y="2083"/>
                  </a:lnTo>
                  <a:lnTo>
                    <a:pt x="15227" y="2184"/>
                  </a:lnTo>
                  <a:lnTo>
                    <a:pt x="14720" y="2385"/>
                  </a:lnTo>
                  <a:lnTo>
                    <a:pt x="14549" y="2486"/>
                  </a:lnTo>
                  <a:lnTo>
                    <a:pt x="13694" y="2822"/>
                  </a:lnTo>
                  <a:lnTo>
                    <a:pt x="13522" y="2923"/>
                  </a:lnTo>
                  <a:lnTo>
                    <a:pt x="12661" y="3258"/>
                  </a:lnTo>
                  <a:lnTo>
                    <a:pt x="12488" y="3292"/>
                  </a:lnTo>
                  <a:lnTo>
                    <a:pt x="11453" y="3695"/>
                  </a:lnTo>
                  <a:lnTo>
                    <a:pt x="11281" y="3729"/>
                  </a:lnTo>
                  <a:lnTo>
                    <a:pt x="10594" y="3998"/>
                  </a:lnTo>
                  <a:lnTo>
                    <a:pt x="10423" y="4031"/>
                  </a:lnTo>
                  <a:lnTo>
                    <a:pt x="9743" y="4266"/>
                  </a:lnTo>
                  <a:lnTo>
                    <a:pt x="9238" y="4468"/>
                  </a:lnTo>
                  <a:lnTo>
                    <a:pt x="9070" y="4501"/>
                  </a:lnTo>
                  <a:lnTo>
                    <a:pt x="8737" y="4636"/>
                  </a:lnTo>
                  <a:lnTo>
                    <a:pt x="8572" y="4669"/>
                  </a:lnTo>
                  <a:lnTo>
                    <a:pt x="7916" y="4938"/>
                  </a:lnTo>
                  <a:lnTo>
                    <a:pt x="7754" y="4972"/>
                  </a:lnTo>
                  <a:lnTo>
                    <a:pt x="7115" y="5240"/>
                  </a:lnTo>
                  <a:lnTo>
                    <a:pt x="6958" y="5274"/>
                  </a:lnTo>
                  <a:lnTo>
                    <a:pt x="6801" y="5341"/>
                  </a:lnTo>
                  <a:lnTo>
                    <a:pt x="6185" y="5610"/>
                  </a:lnTo>
                  <a:lnTo>
                    <a:pt x="5734" y="5812"/>
                  </a:lnTo>
                  <a:lnTo>
                    <a:pt x="5295" y="6013"/>
                  </a:lnTo>
                  <a:lnTo>
                    <a:pt x="5008" y="6147"/>
                  </a:lnTo>
                  <a:lnTo>
                    <a:pt x="4867" y="6248"/>
                  </a:lnTo>
                  <a:lnTo>
                    <a:pt x="4727" y="6315"/>
                  </a:lnTo>
                  <a:lnTo>
                    <a:pt x="4451" y="6450"/>
                  </a:lnTo>
                  <a:lnTo>
                    <a:pt x="4316" y="6551"/>
                  </a:lnTo>
                  <a:lnTo>
                    <a:pt x="4049" y="6685"/>
                  </a:lnTo>
                  <a:lnTo>
                    <a:pt x="3918" y="6786"/>
                  </a:lnTo>
                  <a:lnTo>
                    <a:pt x="3789" y="6853"/>
                  </a:lnTo>
                  <a:lnTo>
                    <a:pt x="3661" y="6954"/>
                  </a:lnTo>
                  <a:lnTo>
                    <a:pt x="3535" y="7021"/>
                  </a:lnTo>
                  <a:lnTo>
                    <a:pt x="3410" y="7122"/>
                  </a:lnTo>
                  <a:lnTo>
                    <a:pt x="3287" y="7222"/>
                  </a:lnTo>
                  <a:lnTo>
                    <a:pt x="3166" y="7290"/>
                  </a:lnTo>
                  <a:lnTo>
                    <a:pt x="3047" y="7390"/>
                  </a:lnTo>
                  <a:lnTo>
                    <a:pt x="2930" y="7491"/>
                  </a:lnTo>
                  <a:lnTo>
                    <a:pt x="2814" y="7592"/>
                  </a:lnTo>
                  <a:lnTo>
                    <a:pt x="2701" y="7659"/>
                  </a:lnTo>
                  <a:lnTo>
                    <a:pt x="2589" y="7760"/>
                  </a:lnTo>
                  <a:lnTo>
                    <a:pt x="2479" y="7861"/>
                  </a:lnTo>
                  <a:lnTo>
                    <a:pt x="2371" y="7961"/>
                  </a:lnTo>
                  <a:lnTo>
                    <a:pt x="2265" y="8062"/>
                  </a:lnTo>
                  <a:lnTo>
                    <a:pt x="2161" y="8163"/>
                  </a:lnTo>
                  <a:lnTo>
                    <a:pt x="2059" y="8297"/>
                  </a:lnTo>
                  <a:lnTo>
                    <a:pt x="1960" y="8398"/>
                  </a:lnTo>
                  <a:lnTo>
                    <a:pt x="1862" y="8499"/>
                  </a:lnTo>
                  <a:lnTo>
                    <a:pt x="1766" y="8633"/>
                  </a:lnTo>
                  <a:lnTo>
                    <a:pt x="1673" y="8734"/>
                  </a:lnTo>
                  <a:lnTo>
                    <a:pt x="1582" y="8835"/>
                  </a:lnTo>
                  <a:lnTo>
                    <a:pt x="1493" y="8969"/>
                  </a:lnTo>
                  <a:lnTo>
                    <a:pt x="1406" y="9104"/>
                  </a:lnTo>
                  <a:lnTo>
                    <a:pt x="1322" y="9204"/>
                  </a:lnTo>
                  <a:lnTo>
                    <a:pt x="1239" y="9339"/>
                  </a:lnTo>
                  <a:lnTo>
                    <a:pt x="1160" y="9473"/>
                  </a:lnTo>
                  <a:lnTo>
                    <a:pt x="1082" y="9607"/>
                  </a:lnTo>
                  <a:lnTo>
                    <a:pt x="1007" y="9742"/>
                  </a:lnTo>
                  <a:lnTo>
                    <a:pt x="935" y="9876"/>
                  </a:lnTo>
                  <a:lnTo>
                    <a:pt x="865" y="10011"/>
                  </a:lnTo>
                  <a:lnTo>
                    <a:pt x="797" y="10145"/>
                  </a:lnTo>
                  <a:lnTo>
                    <a:pt x="732" y="10279"/>
                  </a:lnTo>
                  <a:lnTo>
                    <a:pt x="669" y="10414"/>
                  </a:lnTo>
                  <a:lnTo>
                    <a:pt x="609" y="10582"/>
                  </a:lnTo>
                  <a:lnTo>
                    <a:pt x="552" y="10716"/>
                  </a:lnTo>
                  <a:lnTo>
                    <a:pt x="497" y="10884"/>
                  </a:lnTo>
                  <a:lnTo>
                    <a:pt x="445" y="11018"/>
                  </a:lnTo>
                  <a:lnTo>
                    <a:pt x="396" y="11186"/>
                  </a:lnTo>
                  <a:lnTo>
                    <a:pt x="350" y="11354"/>
                  </a:lnTo>
                  <a:lnTo>
                    <a:pt x="306" y="11522"/>
                  </a:lnTo>
                  <a:lnTo>
                    <a:pt x="265" y="11657"/>
                  </a:lnTo>
                  <a:lnTo>
                    <a:pt x="227" y="11825"/>
                  </a:lnTo>
                  <a:lnTo>
                    <a:pt x="191" y="12026"/>
                  </a:lnTo>
                  <a:lnTo>
                    <a:pt x="159" y="12194"/>
                  </a:lnTo>
                  <a:lnTo>
                    <a:pt x="129" y="12362"/>
                  </a:lnTo>
                  <a:lnTo>
                    <a:pt x="103" y="12530"/>
                  </a:lnTo>
                  <a:lnTo>
                    <a:pt x="79" y="12732"/>
                  </a:lnTo>
                  <a:lnTo>
                    <a:pt x="58" y="12900"/>
                  </a:lnTo>
                  <a:lnTo>
                    <a:pt x="41" y="13101"/>
                  </a:lnTo>
                  <a:lnTo>
                    <a:pt x="26" y="13303"/>
                  </a:lnTo>
                  <a:lnTo>
                    <a:pt x="15" y="13471"/>
                  </a:lnTo>
                  <a:lnTo>
                    <a:pt x="7" y="13672"/>
                  </a:lnTo>
                  <a:lnTo>
                    <a:pt x="1" y="13874"/>
                  </a:lnTo>
                  <a:lnTo>
                    <a:pt x="0" y="14008"/>
                  </a:lnTo>
                  <a:lnTo>
                    <a:pt x="0" y="14176"/>
                  </a:lnTo>
                  <a:lnTo>
                    <a:pt x="1" y="14310"/>
                  </a:lnTo>
                  <a:lnTo>
                    <a:pt x="5" y="14512"/>
                  </a:lnTo>
                  <a:lnTo>
                    <a:pt x="13" y="14714"/>
                  </a:lnTo>
                  <a:lnTo>
                    <a:pt x="24" y="14949"/>
                  </a:lnTo>
                  <a:lnTo>
                    <a:pt x="38" y="15150"/>
                  </a:lnTo>
                  <a:lnTo>
                    <a:pt x="56" y="15385"/>
                  </a:lnTo>
                  <a:lnTo>
                    <a:pt x="77" y="15621"/>
                  </a:lnTo>
                  <a:lnTo>
                    <a:pt x="102" y="15856"/>
                  </a:lnTo>
                  <a:lnTo>
                    <a:pt x="130" y="16091"/>
                  </a:lnTo>
                  <a:lnTo>
                    <a:pt x="161" y="16326"/>
                  </a:lnTo>
                  <a:lnTo>
                    <a:pt x="197" y="16561"/>
                  </a:lnTo>
                  <a:lnTo>
                    <a:pt x="235" y="16830"/>
                  </a:lnTo>
                  <a:lnTo>
                    <a:pt x="277" y="17065"/>
                  </a:lnTo>
                  <a:lnTo>
                    <a:pt x="323" y="17334"/>
                  </a:lnTo>
                  <a:lnTo>
                    <a:pt x="372" y="17569"/>
                  </a:lnTo>
                  <a:lnTo>
                    <a:pt x="425" y="17838"/>
                  </a:lnTo>
                  <a:lnTo>
                    <a:pt x="482" y="18106"/>
                  </a:lnTo>
                  <a:lnTo>
                    <a:pt x="543" y="18375"/>
                  </a:lnTo>
                  <a:lnTo>
                    <a:pt x="607" y="18644"/>
                  </a:lnTo>
                  <a:lnTo>
                    <a:pt x="675" y="18946"/>
                  </a:lnTo>
                  <a:lnTo>
                    <a:pt x="747" y="19215"/>
                  </a:lnTo>
                  <a:lnTo>
                    <a:pt x="822" y="19484"/>
                  </a:lnTo>
                  <a:lnTo>
                    <a:pt x="902" y="19786"/>
                  </a:lnTo>
                  <a:lnTo>
                    <a:pt x="985" y="20088"/>
                  </a:lnTo>
                  <a:lnTo>
                    <a:pt x="1073" y="20391"/>
                  </a:lnTo>
                  <a:lnTo>
                    <a:pt x="1164" y="20693"/>
                  </a:lnTo>
                  <a:lnTo>
                    <a:pt x="1259" y="20995"/>
                  </a:lnTo>
                  <a:lnTo>
                    <a:pt x="1359" y="21298"/>
                  </a:lnTo>
                  <a:lnTo>
                    <a:pt x="1462" y="21600"/>
                  </a:lnTo>
                  <a:lnTo>
                    <a:pt x="1481" y="21533"/>
                  </a:lnTo>
                  <a:lnTo>
                    <a:pt x="1519" y="21398"/>
                  </a:lnTo>
                  <a:lnTo>
                    <a:pt x="1557" y="21264"/>
                  </a:lnTo>
                  <a:lnTo>
                    <a:pt x="1578" y="21163"/>
                  </a:lnTo>
                  <a:lnTo>
                    <a:pt x="1599" y="21096"/>
                  </a:lnTo>
                  <a:lnTo>
                    <a:pt x="1621" y="21029"/>
                  </a:lnTo>
                  <a:lnTo>
                    <a:pt x="1645" y="20962"/>
                  </a:lnTo>
                  <a:lnTo>
                    <a:pt x="1671" y="20895"/>
                  </a:lnTo>
                  <a:lnTo>
                    <a:pt x="1699" y="20794"/>
                  </a:lnTo>
                  <a:lnTo>
                    <a:pt x="1729" y="20727"/>
                  </a:lnTo>
                  <a:lnTo>
                    <a:pt x="1762" y="20659"/>
                  </a:lnTo>
                  <a:lnTo>
                    <a:pt x="1798" y="20592"/>
                  </a:lnTo>
                  <a:lnTo>
                    <a:pt x="1837" y="20525"/>
                  </a:lnTo>
                  <a:lnTo>
                    <a:pt x="1880" y="20424"/>
                  </a:lnTo>
                  <a:lnTo>
                    <a:pt x="1926" y="20357"/>
                  </a:lnTo>
                  <a:lnTo>
                    <a:pt x="1976" y="20290"/>
                  </a:lnTo>
                  <a:lnTo>
                    <a:pt x="2031" y="20223"/>
                  </a:lnTo>
                  <a:lnTo>
                    <a:pt x="2090" y="20122"/>
                  </a:lnTo>
                  <a:lnTo>
                    <a:pt x="2154" y="20055"/>
                  </a:lnTo>
                  <a:lnTo>
                    <a:pt x="2223" y="19988"/>
                  </a:lnTo>
                  <a:lnTo>
                    <a:pt x="2297" y="19887"/>
                  </a:lnTo>
                  <a:lnTo>
                    <a:pt x="2377" y="19820"/>
                  </a:lnTo>
                  <a:lnTo>
                    <a:pt x="2463" y="19719"/>
                  </a:lnTo>
                  <a:lnTo>
                    <a:pt x="2556" y="19652"/>
                  </a:lnTo>
                  <a:lnTo>
                    <a:pt x="2655" y="19551"/>
                  </a:lnTo>
                  <a:lnTo>
                    <a:pt x="2760" y="19484"/>
                  </a:lnTo>
                  <a:lnTo>
                    <a:pt x="2873" y="19383"/>
                  </a:lnTo>
                  <a:lnTo>
                    <a:pt x="2992" y="19316"/>
                  </a:lnTo>
                  <a:lnTo>
                    <a:pt x="3120" y="19215"/>
                  </a:lnTo>
                  <a:lnTo>
                    <a:pt x="3255" y="19114"/>
                  </a:lnTo>
                  <a:lnTo>
                    <a:pt x="3398" y="19047"/>
                  </a:lnTo>
                  <a:lnTo>
                    <a:pt x="3550" y="18946"/>
                  </a:lnTo>
                  <a:lnTo>
                    <a:pt x="3710" y="18845"/>
                  </a:lnTo>
                  <a:lnTo>
                    <a:pt x="3880" y="18778"/>
                  </a:lnTo>
                  <a:lnTo>
                    <a:pt x="4058" y="18677"/>
                  </a:lnTo>
                  <a:lnTo>
                    <a:pt x="4246" y="18577"/>
                  </a:lnTo>
                  <a:lnTo>
                    <a:pt x="4444" y="18476"/>
                  </a:lnTo>
                  <a:lnTo>
                    <a:pt x="4652" y="18375"/>
                  </a:lnTo>
                  <a:lnTo>
                    <a:pt x="4870" y="18274"/>
                  </a:lnTo>
                  <a:lnTo>
                    <a:pt x="5099" y="18174"/>
                  </a:lnTo>
                  <a:lnTo>
                    <a:pt x="5339" y="18073"/>
                  </a:lnTo>
                  <a:lnTo>
                    <a:pt x="5590" y="17938"/>
                  </a:lnTo>
                  <a:lnTo>
                    <a:pt x="5852" y="17838"/>
                  </a:lnTo>
                  <a:lnTo>
                    <a:pt x="6126" y="17737"/>
                  </a:lnTo>
                  <a:lnTo>
                    <a:pt x="6412" y="17636"/>
                  </a:lnTo>
                  <a:lnTo>
                    <a:pt x="6710" y="17502"/>
                  </a:lnTo>
                  <a:lnTo>
                    <a:pt x="7020" y="17401"/>
                  </a:lnTo>
                  <a:lnTo>
                    <a:pt x="7343" y="17267"/>
                  </a:lnTo>
                  <a:lnTo>
                    <a:pt x="7680" y="17132"/>
                  </a:lnTo>
                  <a:lnTo>
                    <a:pt x="8030" y="17031"/>
                  </a:lnTo>
                  <a:lnTo>
                    <a:pt x="8393" y="16897"/>
                  </a:lnTo>
                  <a:lnTo>
                    <a:pt x="8770" y="16763"/>
                  </a:lnTo>
                  <a:lnTo>
                    <a:pt x="9226" y="16628"/>
                  </a:lnTo>
                  <a:lnTo>
                    <a:pt x="9450" y="16528"/>
                  </a:lnTo>
                  <a:lnTo>
                    <a:pt x="9888" y="16393"/>
                  </a:lnTo>
                  <a:lnTo>
                    <a:pt x="10103" y="16292"/>
                  </a:lnTo>
                  <a:lnTo>
                    <a:pt x="10524" y="16158"/>
                  </a:lnTo>
                  <a:lnTo>
                    <a:pt x="10730" y="16057"/>
                  </a:lnTo>
                  <a:lnTo>
                    <a:pt x="11133" y="15923"/>
                  </a:lnTo>
                  <a:lnTo>
                    <a:pt x="11331" y="15822"/>
                  </a:lnTo>
                  <a:lnTo>
                    <a:pt x="11526" y="15755"/>
                  </a:lnTo>
                  <a:lnTo>
                    <a:pt x="11718" y="15654"/>
                  </a:lnTo>
                  <a:lnTo>
                    <a:pt x="12094" y="15520"/>
                  </a:lnTo>
                  <a:lnTo>
                    <a:pt x="12278" y="15419"/>
                  </a:lnTo>
                  <a:lnTo>
                    <a:pt x="12460" y="15352"/>
                  </a:lnTo>
                  <a:lnTo>
                    <a:pt x="12638" y="15251"/>
                  </a:lnTo>
                  <a:lnTo>
                    <a:pt x="12815" y="15184"/>
                  </a:lnTo>
                  <a:lnTo>
                    <a:pt x="12988" y="15083"/>
                  </a:lnTo>
                  <a:lnTo>
                    <a:pt x="13159" y="15016"/>
                  </a:lnTo>
                  <a:lnTo>
                    <a:pt x="13327" y="14915"/>
                  </a:lnTo>
                  <a:lnTo>
                    <a:pt x="13493" y="14848"/>
                  </a:lnTo>
                  <a:lnTo>
                    <a:pt x="13657" y="14747"/>
                  </a:lnTo>
                  <a:lnTo>
                    <a:pt x="13817" y="14680"/>
                  </a:lnTo>
                  <a:lnTo>
                    <a:pt x="13976" y="14579"/>
                  </a:lnTo>
                  <a:lnTo>
                    <a:pt x="14132" y="14512"/>
                  </a:lnTo>
                  <a:lnTo>
                    <a:pt x="14285" y="14411"/>
                  </a:lnTo>
                  <a:lnTo>
                    <a:pt x="14436" y="14344"/>
                  </a:lnTo>
                  <a:lnTo>
                    <a:pt x="14585" y="14243"/>
                  </a:lnTo>
                  <a:lnTo>
                    <a:pt x="14731" y="14176"/>
                  </a:lnTo>
                  <a:lnTo>
                    <a:pt x="14875" y="14075"/>
                  </a:lnTo>
                  <a:lnTo>
                    <a:pt x="15017" y="14008"/>
                  </a:lnTo>
                  <a:lnTo>
                    <a:pt x="15156" y="13907"/>
                  </a:lnTo>
                  <a:lnTo>
                    <a:pt x="15293" y="13840"/>
                  </a:lnTo>
                  <a:lnTo>
                    <a:pt x="15428" y="13739"/>
                  </a:lnTo>
                  <a:lnTo>
                    <a:pt x="15561" y="13639"/>
                  </a:lnTo>
                  <a:lnTo>
                    <a:pt x="15691" y="13571"/>
                  </a:lnTo>
                  <a:lnTo>
                    <a:pt x="15819" y="13471"/>
                  </a:lnTo>
                  <a:lnTo>
                    <a:pt x="15945" y="13403"/>
                  </a:lnTo>
                  <a:lnTo>
                    <a:pt x="16069" y="13303"/>
                  </a:lnTo>
                  <a:lnTo>
                    <a:pt x="16191" y="13202"/>
                  </a:lnTo>
                  <a:lnTo>
                    <a:pt x="16310" y="13135"/>
                  </a:lnTo>
                  <a:lnTo>
                    <a:pt x="16428" y="13034"/>
                  </a:lnTo>
                  <a:lnTo>
                    <a:pt x="16543" y="12933"/>
                  </a:lnTo>
                  <a:lnTo>
                    <a:pt x="16657" y="12866"/>
                  </a:lnTo>
                  <a:lnTo>
                    <a:pt x="16768" y="12765"/>
                  </a:lnTo>
                  <a:lnTo>
                    <a:pt x="16877" y="12664"/>
                  </a:lnTo>
                  <a:lnTo>
                    <a:pt x="16985" y="12597"/>
                  </a:lnTo>
                  <a:lnTo>
                    <a:pt x="17090" y="12496"/>
                  </a:lnTo>
                  <a:lnTo>
                    <a:pt x="17194" y="12396"/>
                  </a:lnTo>
                  <a:lnTo>
                    <a:pt x="17295" y="12295"/>
                  </a:lnTo>
                  <a:lnTo>
                    <a:pt x="17395" y="12228"/>
                  </a:lnTo>
                  <a:lnTo>
                    <a:pt x="17493" y="12127"/>
                  </a:lnTo>
                  <a:lnTo>
                    <a:pt x="17589" y="12026"/>
                  </a:lnTo>
                  <a:lnTo>
                    <a:pt x="17683" y="11925"/>
                  </a:lnTo>
                  <a:lnTo>
                    <a:pt x="17775" y="11858"/>
                  </a:lnTo>
                  <a:lnTo>
                    <a:pt x="17865" y="11757"/>
                  </a:lnTo>
                  <a:lnTo>
                    <a:pt x="17954" y="11657"/>
                  </a:lnTo>
                  <a:lnTo>
                    <a:pt x="18041" y="11556"/>
                  </a:lnTo>
                  <a:lnTo>
                    <a:pt x="18126" y="11489"/>
                  </a:lnTo>
                  <a:lnTo>
                    <a:pt x="18210" y="11388"/>
                  </a:lnTo>
                  <a:lnTo>
                    <a:pt x="18292" y="11287"/>
                  </a:lnTo>
                  <a:lnTo>
                    <a:pt x="18372" y="11186"/>
                  </a:lnTo>
                  <a:lnTo>
                    <a:pt x="18450" y="11086"/>
                  </a:lnTo>
                  <a:lnTo>
                    <a:pt x="18527" y="10985"/>
                  </a:lnTo>
                  <a:lnTo>
                    <a:pt x="18603" y="10884"/>
                  </a:lnTo>
                  <a:lnTo>
                    <a:pt x="18676" y="10817"/>
                  </a:lnTo>
                  <a:lnTo>
                    <a:pt x="18749" y="10716"/>
                  </a:lnTo>
                  <a:lnTo>
                    <a:pt x="18819" y="10615"/>
                  </a:lnTo>
                  <a:lnTo>
                    <a:pt x="18888" y="10514"/>
                  </a:lnTo>
                  <a:lnTo>
                    <a:pt x="18956" y="10414"/>
                  </a:lnTo>
                  <a:lnTo>
                    <a:pt x="19022" y="10313"/>
                  </a:lnTo>
                  <a:lnTo>
                    <a:pt x="19087" y="10212"/>
                  </a:lnTo>
                  <a:lnTo>
                    <a:pt x="19150" y="10111"/>
                  </a:lnTo>
                  <a:lnTo>
                    <a:pt x="19212" y="10011"/>
                  </a:lnTo>
                  <a:lnTo>
                    <a:pt x="19272" y="9910"/>
                  </a:lnTo>
                  <a:lnTo>
                    <a:pt x="19331" y="9809"/>
                  </a:lnTo>
                  <a:lnTo>
                    <a:pt x="19389" y="9708"/>
                  </a:lnTo>
                  <a:lnTo>
                    <a:pt x="19446" y="9607"/>
                  </a:lnTo>
                  <a:lnTo>
                    <a:pt x="19501" y="9507"/>
                  </a:lnTo>
                  <a:lnTo>
                    <a:pt x="19555" y="9406"/>
                  </a:lnTo>
                  <a:lnTo>
                    <a:pt x="19607" y="9305"/>
                  </a:lnTo>
                  <a:lnTo>
                    <a:pt x="19658" y="9204"/>
                  </a:lnTo>
                  <a:lnTo>
                    <a:pt x="19709" y="9104"/>
                  </a:lnTo>
                  <a:lnTo>
                    <a:pt x="19758" y="9003"/>
                  </a:lnTo>
                  <a:lnTo>
                    <a:pt x="19852" y="8801"/>
                  </a:lnTo>
                  <a:lnTo>
                    <a:pt x="19897" y="8700"/>
                  </a:lnTo>
                  <a:lnTo>
                    <a:pt x="19942" y="8600"/>
                  </a:lnTo>
                  <a:lnTo>
                    <a:pt x="19985" y="8499"/>
                  </a:lnTo>
                  <a:lnTo>
                    <a:pt x="20027" y="8398"/>
                  </a:lnTo>
                  <a:lnTo>
                    <a:pt x="20068" y="8264"/>
                  </a:lnTo>
                  <a:lnTo>
                    <a:pt x="20148" y="8062"/>
                  </a:lnTo>
                  <a:lnTo>
                    <a:pt x="20186" y="7961"/>
                  </a:lnTo>
                  <a:lnTo>
                    <a:pt x="20223" y="7861"/>
                  </a:lnTo>
                  <a:lnTo>
                    <a:pt x="20259" y="7760"/>
                  </a:lnTo>
                  <a:lnTo>
                    <a:pt x="20294" y="7626"/>
                  </a:lnTo>
                  <a:lnTo>
                    <a:pt x="20329" y="7525"/>
                  </a:lnTo>
                  <a:lnTo>
                    <a:pt x="20395" y="7323"/>
                  </a:lnTo>
                  <a:lnTo>
                    <a:pt x="20427" y="7222"/>
                  </a:lnTo>
                  <a:lnTo>
                    <a:pt x="20458" y="7088"/>
                  </a:lnTo>
                  <a:lnTo>
                    <a:pt x="20488" y="6987"/>
                  </a:lnTo>
                  <a:lnTo>
                    <a:pt x="20517" y="6886"/>
                  </a:lnTo>
                  <a:lnTo>
                    <a:pt x="20546" y="6786"/>
                  </a:lnTo>
                  <a:lnTo>
                    <a:pt x="20574" y="6651"/>
                  </a:lnTo>
                  <a:lnTo>
                    <a:pt x="20601" y="6551"/>
                  </a:lnTo>
                  <a:lnTo>
                    <a:pt x="20628" y="6450"/>
                  </a:lnTo>
                  <a:lnTo>
                    <a:pt x="20654" y="6315"/>
                  </a:lnTo>
                  <a:lnTo>
                    <a:pt x="20679" y="6215"/>
                  </a:lnTo>
                  <a:lnTo>
                    <a:pt x="20704" y="6114"/>
                  </a:lnTo>
                  <a:lnTo>
                    <a:pt x="20728" y="5979"/>
                  </a:lnTo>
                  <a:lnTo>
                    <a:pt x="20751" y="5879"/>
                  </a:lnTo>
                  <a:lnTo>
                    <a:pt x="20774" y="5744"/>
                  </a:lnTo>
                  <a:lnTo>
                    <a:pt x="20796" y="5644"/>
                  </a:lnTo>
                  <a:lnTo>
                    <a:pt x="20818" y="5543"/>
                  </a:lnTo>
                  <a:lnTo>
                    <a:pt x="20840" y="5408"/>
                  </a:lnTo>
                  <a:lnTo>
                    <a:pt x="20860" y="5308"/>
                  </a:lnTo>
                  <a:lnTo>
                    <a:pt x="20881" y="5173"/>
                  </a:lnTo>
                  <a:lnTo>
                    <a:pt x="20901" y="5072"/>
                  </a:lnTo>
                  <a:lnTo>
                    <a:pt x="20920" y="4938"/>
                  </a:lnTo>
                  <a:lnTo>
                    <a:pt x="20940" y="4837"/>
                  </a:lnTo>
                  <a:lnTo>
                    <a:pt x="20958" y="4703"/>
                  </a:lnTo>
                  <a:lnTo>
                    <a:pt x="20977" y="4602"/>
                  </a:lnTo>
                  <a:lnTo>
                    <a:pt x="20995" y="4468"/>
                  </a:lnTo>
                  <a:lnTo>
                    <a:pt x="21013" y="4367"/>
                  </a:lnTo>
                  <a:lnTo>
                    <a:pt x="21030" y="4233"/>
                  </a:lnTo>
                  <a:lnTo>
                    <a:pt x="21048" y="4132"/>
                  </a:lnTo>
                  <a:lnTo>
                    <a:pt x="21065" y="3998"/>
                  </a:lnTo>
                  <a:lnTo>
                    <a:pt x="21082" y="3897"/>
                  </a:lnTo>
                  <a:lnTo>
                    <a:pt x="21098" y="3762"/>
                  </a:lnTo>
                  <a:lnTo>
                    <a:pt x="21115" y="3662"/>
                  </a:lnTo>
                  <a:lnTo>
                    <a:pt x="21131" y="3527"/>
                  </a:lnTo>
                  <a:lnTo>
                    <a:pt x="21147" y="3393"/>
                  </a:lnTo>
                  <a:lnTo>
                    <a:pt x="21163" y="3292"/>
                  </a:lnTo>
                  <a:lnTo>
                    <a:pt x="21179" y="3158"/>
                  </a:lnTo>
                  <a:lnTo>
                    <a:pt x="21211" y="2923"/>
                  </a:lnTo>
                  <a:lnTo>
                    <a:pt x="21322" y="2049"/>
                  </a:lnTo>
                  <a:lnTo>
                    <a:pt x="21354" y="1780"/>
                  </a:lnTo>
                  <a:lnTo>
                    <a:pt x="21388" y="1512"/>
                  </a:lnTo>
                  <a:lnTo>
                    <a:pt x="21404" y="1411"/>
                  </a:lnTo>
                  <a:lnTo>
                    <a:pt x="21422" y="1277"/>
                  </a:lnTo>
                  <a:lnTo>
                    <a:pt x="21439" y="1142"/>
                  </a:lnTo>
                  <a:lnTo>
                    <a:pt x="21457" y="1008"/>
                  </a:lnTo>
                  <a:lnTo>
                    <a:pt x="21474" y="873"/>
                  </a:lnTo>
                  <a:lnTo>
                    <a:pt x="21493" y="739"/>
                  </a:lnTo>
                  <a:lnTo>
                    <a:pt x="21511" y="605"/>
                  </a:lnTo>
                  <a:lnTo>
                    <a:pt x="21530" y="470"/>
                  </a:lnTo>
                  <a:lnTo>
                    <a:pt x="21549" y="336"/>
                  </a:lnTo>
                  <a:lnTo>
                    <a:pt x="21569" y="202"/>
                  </a:lnTo>
                  <a:lnTo>
                    <a:pt x="21589" y="67"/>
                  </a:lnTo>
                  <a:lnTo>
                    <a:pt x="21600" y="0"/>
                  </a:lnTo>
                  <a:close/>
                </a:path>
              </a:pathLst>
            </a:custGeom>
            <a:grpFill/>
            <a:ln w="12700" cap="flat">
              <a:noFill/>
              <a:miter lim="400000"/>
            </a:ln>
            <a:effectLst/>
          </p:spPr>
          <p:txBody>
            <a:bodyPr wrap="square" lIns="22859" tIns="22859" rIns="22859" bIns="22859" numCol="1" anchor="t">
              <a:noAutofit/>
            </a:bodyPr>
            <a:lstStyle/>
            <a:p>
              <a:pPr defTabSz="457200">
                <a:defRPr sz="1000" b="0">
                  <a:latin typeface="Calibri"/>
                  <a:ea typeface="Calibri"/>
                  <a:cs typeface="Calibri"/>
                  <a:sym typeface="Calibri"/>
                </a:defRPr>
              </a:pPr>
              <a:endParaRPr sz="500"/>
            </a:p>
          </p:txBody>
        </p:sp>
        <p:sp>
          <p:nvSpPr>
            <p:cNvPr id="20" name="Kształt"/>
            <p:cNvSpPr/>
            <p:nvPr/>
          </p:nvSpPr>
          <p:spPr>
            <a:xfrm>
              <a:off x="2296154" y="6728"/>
              <a:ext cx="7949649" cy="1370923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366" y="0"/>
                  </a:lnTo>
                  <a:lnTo>
                    <a:pt x="19836" y="5048"/>
                  </a:lnTo>
                  <a:lnTo>
                    <a:pt x="19736" y="5194"/>
                  </a:lnTo>
                  <a:lnTo>
                    <a:pt x="19635" y="5364"/>
                  </a:lnTo>
                  <a:lnTo>
                    <a:pt x="19531" y="5509"/>
                  </a:lnTo>
                  <a:lnTo>
                    <a:pt x="19426" y="5655"/>
                  </a:lnTo>
                  <a:lnTo>
                    <a:pt x="19320" y="5800"/>
                  </a:lnTo>
                  <a:lnTo>
                    <a:pt x="19211" y="5946"/>
                  </a:lnTo>
                  <a:lnTo>
                    <a:pt x="19101" y="6092"/>
                  </a:lnTo>
                  <a:lnTo>
                    <a:pt x="18990" y="6237"/>
                  </a:lnTo>
                  <a:lnTo>
                    <a:pt x="18877" y="6383"/>
                  </a:lnTo>
                  <a:lnTo>
                    <a:pt x="18763" y="6504"/>
                  </a:lnTo>
                  <a:lnTo>
                    <a:pt x="18647" y="6650"/>
                  </a:lnTo>
                  <a:lnTo>
                    <a:pt x="18529" y="6771"/>
                  </a:lnTo>
                  <a:lnTo>
                    <a:pt x="18411" y="6917"/>
                  </a:lnTo>
                  <a:lnTo>
                    <a:pt x="18290" y="7038"/>
                  </a:lnTo>
                  <a:lnTo>
                    <a:pt x="18169" y="7160"/>
                  </a:lnTo>
                  <a:lnTo>
                    <a:pt x="18046" y="7281"/>
                  </a:lnTo>
                  <a:lnTo>
                    <a:pt x="17922" y="7402"/>
                  </a:lnTo>
                  <a:lnTo>
                    <a:pt x="17796" y="7524"/>
                  </a:lnTo>
                  <a:lnTo>
                    <a:pt x="17670" y="7645"/>
                  </a:lnTo>
                  <a:lnTo>
                    <a:pt x="17542" y="7742"/>
                  </a:lnTo>
                  <a:lnTo>
                    <a:pt x="17412" y="7863"/>
                  </a:lnTo>
                  <a:lnTo>
                    <a:pt x="17282" y="7985"/>
                  </a:lnTo>
                  <a:lnTo>
                    <a:pt x="17151" y="8082"/>
                  </a:lnTo>
                  <a:lnTo>
                    <a:pt x="17018" y="8179"/>
                  </a:lnTo>
                  <a:lnTo>
                    <a:pt x="16884" y="8300"/>
                  </a:lnTo>
                  <a:lnTo>
                    <a:pt x="16614" y="8494"/>
                  </a:lnTo>
                  <a:lnTo>
                    <a:pt x="16339" y="8689"/>
                  </a:lnTo>
                  <a:lnTo>
                    <a:pt x="16061" y="8883"/>
                  </a:lnTo>
                  <a:lnTo>
                    <a:pt x="15779" y="9077"/>
                  </a:lnTo>
                  <a:lnTo>
                    <a:pt x="15636" y="9150"/>
                  </a:lnTo>
                  <a:lnTo>
                    <a:pt x="15493" y="9247"/>
                  </a:lnTo>
                  <a:lnTo>
                    <a:pt x="15349" y="9320"/>
                  </a:lnTo>
                  <a:lnTo>
                    <a:pt x="15204" y="9417"/>
                  </a:lnTo>
                  <a:lnTo>
                    <a:pt x="15059" y="9489"/>
                  </a:lnTo>
                  <a:lnTo>
                    <a:pt x="14913" y="9587"/>
                  </a:lnTo>
                  <a:lnTo>
                    <a:pt x="14470" y="9805"/>
                  </a:lnTo>
                  <a:lnTo>
                    <a:pt x="14322" y="9902"/>
                  </a:lnTo>
                  <a:lnTo>
                    <a:pt x="13721" y="10193"/>
                  </a:lnTo>
                  <a:lnTo>
                    <a:pt x="13570" y="10242"/>
                  </a:lnTo>
                  <a:lnTo>
                    <a:pt x="12960" y="10533"/>
                  </a:lnTo>
                  <a:lnTo>
                    <a:pt x="12807" y="10582"/>
                  </a:lnTo>
                  <a:lnTo>
                    <a:pt x="12500" y="10727"/>
                  </a:lnTo>
                  <a:lnTo>
                    <a:pt x="12345" y="10776"/>
                  </a:lnTo>
                  <a:lnTo>
                    <a:pt x="12191" y="10849"/>
                  </a:lnTo>
                  <a:lnTo>
                    <a:pt x="12036" y="10897"/>
                  </a:lnTo>
                  <a:lnTo>
                    <a:pt x="11882" y="10970"/>
                  </a:lnTo>
                  <a:lnTo>
                    <a:pt x="11727" y="11018"/>
                  </a:lnTo>
                  <a:lnTo>
                    <a:pt x="11572" y="11091"/>
                  </a:lnTo>
                  <a:lnTo>
                    <a:pt x="11262" y="11188"/>
                  </a:lnTo>
                  <a:lnTo>
                    <a:pt x="11107" y="11261"/>
                  </a:lnTo>
                  <a:lnTo>
                    <a:pt x="10796" y="11358"/>
                  </a:lnTo>
                  <a:lnTo>
                    <a:pt x="10641" y="11431"/>
                  </a:lnTo>
                  <a:lnTo>
                    <a:pt x="10022" y="11625"/>
                  </a:lnTo>
                  <a:lnTo>
                    <a:pt x="9867" y="11698"/>
                  </a:lnTo>
                  <a:lnTo>
                    <a:pt x="9252" y="11892"/>
                  </a:lnTo>
                  <a:lnTo>
                    <a:pt x="8793" y="12062"/>
                  </a:lnTo>
                  <a:lnTo>
                    <a:pt x="7888" y="12353"/>
                  </a:lnTo>
                  <a:lnTo>
                    <a:pt x="7739" y="12426"/>
                  </a:lnTo>
                  <a:lnTo>
                    <a:pt x="7003" y="12669"/>
                  </a:lnTo>
                  <a:lnTo>
                    <a:pt x="6858" y="12742"/>
                  </a:lnTo>
                  <a:lnTo>
                    <a:pt x="6427" y="12887"/>
                  </a:lnTo>
                  <a:lnTo>
                    <a:pt x="6285" y="12960"/>
                  </a:lnTo>
                  <a:lnTo>
                    <a:pt x="5865" y="13106"/>
                  </a:lnTo>
                  <a:lnTo>
                    <a:pt x="5726" y="13178"/>
                  </a:lnTo>
                  <a:lnTo>
                    <a:pt x="5589" y="13227"/>
                  </a:lnTo>
                  <a:lnTo>
                    <a:pt x="5453" y="13300"/>
                  </a:lnTo>
                  <a:lnTo>
                    <a:pt x="5183" y="13397"/>
                  </a:lnTo>
                  <a:lnTo>
                    <a:pt x="5050" y="13470"/>
                  </a:lnTo>
                  <a:lnTo>
                    <a:pt x="4918" y="13518"/>
                  </a:lnTo>
                  <a:lnTo>
                    <a:pt x="4657" y="13664"/>
                  </a:lnTo>
                  <a:lnTo>
                    <a:pt x="4528" y="13712"/>
                  </a:lnTo>
                  <a:lnTo>
                    <a:pt x="4401" y="13785"/>
                  </a:lnTo>
                  <a:lnTo>
                    <a:pt x="4274" y="13834"/>
                  </a:lnTo>
                  <a:lnTo>
                    <a:pt x="4150" y="13907"/>
                  </a:lnTo>
                  <a:lnTo>
                    <a:pt x="4026" y="13979"/>
                  </a:lnTo>
                  <a:lnTo>
                    <a:pt x="3904" y="14052"/>
                  </a:lnTo>
                  <a:lnTo>
                    <a:pt x="3783" y="14125"/>
                  </a:lnTo>
                  <a:lnTo>
                    <a:pt x="3663" y="14198"/>
                  </a:lnTo>
                  <a:lnTo>
                    <a:pt x="3545" y="14246"/>
                  </a:lnTo>
                  <a:lnTo>
                    <a:pt x="3428" y="14319"/>
                  </a:lnTo>
                  <a:lnTo>
                    <a:pt x="3313" y="14416"/>
                  </a:lnTo>
                  <a:lnTo>
                    <a:pt x="3199" y="14489"/>
                  </a:lnTo>
                  <a:lnTo>
                    <a:pt x="3087" y="14562"/>
                  </a:lnTo>
                  <a:lnTo>
                    <a:pt x="2976" y="14635"/>
                  </a:lnTo>
                  <a:lnTo>
                    <a:pt x="2867" y="14707"/>
                  </a:lnTo>
                  <a:lnTo>
                    <a:pt x="2759" y="14804"/>
                  </a:lnTo>
                  <a:lnTo>
                    <a:pt x="2653" y="14877"/>
                  </a:lnTo>
                  <a:lnTo>
                    <a:pt x="2549" y="14950"/>
                  </a:lnTo>
                  <a:lnTo>
                    <a:pt x="2446" y="15047"/>
                  </a:lnTo>
                  <a:lnTo>
                    <a:pt x="2345" y="15120"/>
                  </a:lnTo>
                  <a:lnTo>
                    <a:pt x="2246" y="15217"/>
                  </a:lnTo>
                  <a:lnTo>
                    <a:pt x="2149" y="15314"/>
                  </a:lnTo>
                  <a:lnTo>
                    <a:pt x="2053" y="15387"/>
                  </a:lnTo>
                  <a:lnTo>
                    <a:pt x="1959" y="15484"/>
                  </a:lnTo>
                  <a:lnTo>
                    <a:pt x="1867" y="15581"/>
                  </a:lnTo>
                  <a:lnTo>
                    <a:pt x="1777" y="15678"/>
                  </a:lnTo>
                  <a:lnTo>
                    <a:pt x="1689" y="15775"/>
                  </a:lnTo>
                  <a:lnTo>
                    <a:pt x="1602" y="15872"/>
                  </a:lnTo>
                  <a:lnTo>
                    <a:pt x="1518" y="15969"/>
                  </a:lnTo>
                  <a:lnTo>
                    <a:pt x="1436" y="16067"/>
                  </a:lnTo>
                  <a:lnTo>
                    <a:pt x="1355" y="16188"/>
                  </a:lnTo>
                  <a:lnTo>
                    <a:pt x="1277" y="16285"/>
                  </a:lnTo>
                  <a:lnTo>
                    <a:pt x="1200" y="16406"/>
                  </a:lnTo>
                  <a:lnTo>
                    <a:pt x="1126" y="16503"/>
                  </a:lnTo>
                  <a:lnTo>
                    <a:pt x="1054" y="16625"/>
                  </a:lnTo>
                  <a:lnTo>
                    <a:pt x="984" y="16722"/>
                  </a:lnTo>
                  <a:lnTo>
                    <a:pt x="916" y="16843"/>
                  </a:lnTo>
                  <a:lnTo>
                    <a:pt x="850" y="16964"/>
                  </a:lnTo>
                  <a:lnTo>
                    <a:pt x="787" y="17086"/>
                  </a:lnTo>
                  <a:lnTo>
                    <a:pt x="726" y="17207"/>
                  </a:lnTo>
                  <a:lnTo>
                    <a:pt x="667" y="17329"/>
                  </a:lnTo>
                  <a:lnTo>
                    <a:pt x="610" y="17474"/>
                  </a:lnTo>
                  <a:lnTo>
                    <a:pt x="556" y="17596"/>
                  </a:lnTo>
                  <a:lnTo>
                    <a:pt x="504" y="17717"/>
                  </a:lnTo>
                  <a:lnTo>
                    <a:pt x="454" y="17862"/>
                  </a:lnTo>
                  <a:lnTo>
                    <a:pt x="407" y="17984"/>
                  </a:lnTo>
                  <a:lnTo>
                    <a:pt x="362" y="18129"/>
                  </a:lnTo>
                  <a:lnTo>
                    <a:pt x="320" y="18275"/>
                  </a:lnTo>
                  <a:lnTo>
                    <a:pt x="280" y="18421"/>
                  </a:lnTo>
                  <a:lnTo>
                    <a:pt x="243" y="18566"/>
                  </a:lnTo>
                  <a:lnTo>
                    <a:pt x="208" y="18712"/>
                  </a:lnTo>
                  <a:lnTo>
                    <a:pt x="176" y="18858"/>
                  </a:lnTo>
                  <a:lnTo>
                    <a:pt x="147" y="19003"/>
                  </a:lnTo>
                  <a:lnTo>
                    <a:pt x="120" y="19173"/>
                  </a:lnTo>
                  <a:lnTo>
                    <a:pt x="95" y="19319"/>
                  </a:lnTo>
                  <a:lnTo>
                    <a:pt x="74" y="19489"/>
                  </a:lnTo>
                  <a:lnTo>
                    <a:pt x="55" y="19658"/>
                  </a:lnTo>
                  <a:lnTo>
                    <a:pt x="39" y="19828"/>
                  </a:lnTo>
                  <a:lnTo>
                    <a:pt x="25" y="19998"/>
                  </a:lnTo>
                  <a:lnTo>
                    <a:pt x="15" y="20168"/>
                  </a:lnTo>
                  <a:lnTo>
                    <a:pt x="7" y="20338"/>
                  </a:lnTo>
                  <a:lnTo>
                    <a:pt x="2" y="20508"/>
                  </a:lnTo>
                  <a:lnTo>
                    <a:pt x="0" y="20702"/>
                  </a:lnTo>
                  <a:lnTo>
                    <a:pt x="1" y="20872"/>
                  </a:lnTo>
                  <a:lnTo>
                    <a:pt x="5" y="21066"/>
                  </a:lnTo>
                  <a:lnTo>
                    <a:pt x="11" y="21260"/>
                  </a:lnTo>
                  <a:lnTo>
                    <a:pt x="21" y="21454"/>
                  </a:lnTo>
                  <a:lnTo>
                    <a:pt x="32" y="21600"/>
                  </a:lnTo>
                  <a:lnTo>
                    <a:pt x="11591" y="21600"/>
                  </a:lnTo>
                  <a:lnTo>
                    <a:pt x="11650" y="21576"/>
                  </a:lnTo>
                  <a:lnTo>
                    <a:pt x="11790" y="21527"/>
                  </a:lnTo>
                  <a:lnTo>
                    <a:pt x="11929" y="21454"/>
                  </a:lnTo>
                  <a:lnTo>
                    <a:pt x="12065" y="21382"/>
                  </a:lnTo>
                  <a:lnTo>
                    <a:pt x="12200" y="21309"/>
                  </a:lnTo>
                  <a:lnTo>
                    <a:pt x="12333" y="21236"/>
                  </a:lnTo>
                  <a:lnTo>
                    <a:pt x="12464" y="21187"/>
                  </a:lnTo>
                  <a:lnTo>
                    <a:pt x="12593" y="21115"/>
                  </a:lnTo>
                  <a:lnTo>
                    <a:pt x="12720" y="21042"/>
                  </a:lnTo>
                  <a:lnTo>
                    <a:pt x="12846" y="20969"/>
                  </a:lnTo>
                  <a:lnTo>
                    <a:pt x="12969" y="20896"/>
                  </a:lnTo>
                  <a:lnTo>
                    <a:pt x="13091" y="20848"/>
                  </a:lnTo>
                  <a:lnTo>
                    <a:pt x="13211" y="20775"/>
                  </a:lnTo>
                  <a:lnTo>
                    <a:pt x="13329" y="20702"/>
                  </a:lnTo>
                  <a:lnTo>
                    <a:pt x="13446" y="20629"/>
                  </a:lnTo>
                  <a:lnTo>
                    <a:pt x="13561" y="20556"/>
                  </a:lnTo>
                  <a:lnTo>
                    <a:pt x="13674" y="20484"/>
                  </a:lnTo>
                  <a:lnTo>
                    <a:pt x="13785" y="20411"/>
                  </a:lnTo>
                  <a:lnTo>
                    <a:pt x="13895" y="20338"/>
                  </a:lnTo>
                  <a:lnTo>
                    <a:pt x="14002" y="20289"/>
                  </a:lnTo>
                  <a:lnTo>
                    <a:pt x="14109" y="20217"/>
                  </a:lnTo>
                  <a:lnTo>
                    <a:pt x="14213" y="20144"/>
                  </a:lnTo>
                  <a:lnTo>
                    <a:pt x="14316" y="20071"/>
                  </a:lnTo>
                  <a:lnTo>
                    <a:pt x="14418" y="19998"/>
                  </a:lnTo>
                  <a:lnTo>
                    <a:pt x="14518" y="19925"/>
                  </a:lnTo>
                  <a:lnTo>
                    <a:pt x="14616" y="19853"/>
                  </a:lnTo>
                  <a:lnTo>
                    <a:pt x="14712" y="19780"/>
                  </a:lnTo>
                  <a:lnTo>
                    <a:pt x="14807" y="19707"/>
                  </a:lnTo>
                  <a:lnTo>
                    <a:pt x="14901" y="19634"/>
                  </a:lnTo>
                  <a:lnTo>
                    <a:pt x="14993" y="19561"/>
                  </a:lnTo>
                  <a:lnTo>
                    <a:pt x="15083" y="19489"/>
                  </a:lnTo>
                  <a:lnTo>
                    <a:pt x="15172" y="19416"/>
                  </a:lnTo>
                  <a:lnTo>
                    <a:pt x="15260" y="19343"/>
                  </a:lnTo>
                  <a:lnTo>
                    <a:pt x="15346" y="19270"/>
                  </a:lnTo>
                  <a:lnTo>
                    <a:pt x="15430" y="19197"/>
                  </a:lnTo>
                  <a:lnTo>
                    <a:pt x="15513" y="19124"/>
                  </a:lnTo>
                  <a:lnTo>
                    <a:pt x="15595" y="19052"/>
                  </a:lnTo>
                  <a:lnTo>
                    <a:pt x="15675" y="18979"/>
                  </a:lnTo>
                  <a:lnTo>
                    <a:pt x="15754" y="18906"/>
                  </a:lnTo>
                  <a:lnTo>
                    <a:pt x="15832" y="18809"/>
                  </a:lnTo>
                  <a:lnTo>
                    <a:pt x="15908" y="18736"/>
                  </a:lnTo>
                  <a:lnTo>
                    <a:pt x="15982" y="18663"/>
                  </a:lnTo>
                  <a:lnTo>
                    <a:pt x="16056" y="18591"/>
                  </a:lnTo>
                  <a:lnTo>
                    <a:pt x="16128" y="18518"/>
                  </a:lnTo>
                  <a:lnTo>
                    <a:pt x="16199" y="18445"/>
                  </a:lnTo>
                  <a:lnTo>
                    <a:pt x="16268" y="18372"/>
                  </a:lnTo>
                  <a:lnTo>
                    <a:pt x="16336" y="18275"/>
                  </a:lnTo>
                  <a:lnTo>
                    <a:pt x="16403" y="18202"/>
                  </a:lnTo>
                  <a:lnTo>
                    <a:pt x="16469" y="18129"/>
                  </a:lnTo>
                  <a:lnTo>
                    <a:pt x="16533" y="18057"/>
                  </a:lnTo>
                  <a:lnTo>
                    <a:pt x="16597" y="17984"/>
                  </a:lnTo>
                  <a:lnTo>
                    <a:pt x="16659" y="17887"/>
                  </a:lnTo>
                  <a:lnTo>
                    <a:pt x="16779" y="17741"/>
                  </a:lnTo>
                  <a:lnTo>
                    <a:pt x="16837" y="17668"/>
                  </a:lnTo>
                  <a:lnTo>
                    <a:pt x="16895" y="17571"/>
                  </a:lnTo>
                  <a:lnTo>
                    <a:pt x="16951" y="17498"/>
                  </a:lnTo>
                  <a:lnTo>
                    <a:pt x="17006" y="17426"/>
                  </a:lnTo>
                  <a:lnTo>
                    <a:pt x="17060" y="17353"/>
                  </a:lnTo>
                  <a:lnTo>
                    <a:pt x="17113" y="17256"/>
                  </a:lnTo>
                  <a:lnTo>
                    <a:pt x="17165" y="17183"/>
                  </a:lnTo>
                  <a:lnTo>
                    <a:pt x="17216" y="17110"/>
                  </a:lnTo>
                  <a:lnTo>
                    <a:pt x="17265" y="17013"/>
                  </a:lnTo>
                  <a:lnTo>
                    <a:pt x="17314" y="16940"/>
                  </a:lnTo>
                  <a:lnTo>
                    <a:pt x="17362" y="16867"/>
                  </a:lnTo>
                  <a:lnTo>
                    <a:pt x="17408" y="16770"/>
                  </a:lnTo>
                  <a:lnTo>
                    <a:pt x="17454" y="16698"/>
                  </a:lnTo>
                  <a:lnTo>
                    <a:pt x="17499" y="16625"/>
                  </a:lnTo>
                  <a:lnTo>
                    <a:pt x="17542" y="16528"/>
                  </a:lnTo>
                  <a:lnTo>
                    <a:pt x="17585" y="16455"/>
                  </a:lnTo>
                  <a:lnTo>
                    <a:pt x="17627" y="16358"/>
                  </a:lnTo>
                  <a:lnTo>
                    <a:pt x="17668" y="16285"/>
                  </a:lnTo>
                  <a:lnTo>
                    <a:pt x="17708" y="16188"/>
                  </a:lnTo>
                  <a:lnTo>
                    <a:pt x="17748" y="16115"/>
                  </a:lnTo>
                  <a:lnTo>
                    <a:pt x="17786" y="16042"/>
                  </a:lnTo>
                  <a:lnTo>
                    <a:pt x="17823" y="15945"/>
                  </a:lnTo>
                  <a:lnTo>
                    <a:pt x="17860" y="15872"/>
                  </a:lnTo>
                  <a:lnTo>
                    <a:pt x="17896" y="15775"/>
                  </a:lnTo>
                  <a:lnTo>
                    <a:pt x="17931" y="15702"/>
                  </a:lnTo>
                  <a:lnTo>
                    <a:pt x="17965" y="15605"/>
                  </a:lnTo>
                  <a:lnTo>
                    <a:pt x="17999" y="15533"/>
                  </a:lnTo>
                  <a:lnTo>
                    <a:pt x="18031" y="15436"/>
                  </a:lnTo>
                  <a:lnTo>
                    <a:pt x="18063" y="15338"/>
                  </a:lnTo>
                  <a:lnTo>
                    <a:pt x="18094" y="15266"/>
                  </a:lnTo>
                  <a:lnTo>
                    <a:pt x="18125" y="15169"/>
                  </a:lnTo>
                  <a:lnTo>
                    <a:pt x="18155" y="15096"/>
                  </a:lnTo>
                  <a:lnTo>
                    <a:pt x="18184" y="14999"/>
                  </a:lnTo>
                  <a:lnTo>
                    <a:pt x="18212" y="14902"/>
                  </a:lnTo>
                  <a:lnTo>
                    <a:pt x="18240" y="14829"/>
                  </a:lnTo>
                  <a:lnTo>
                    <a:pt x="18267" y="14732"/>
                  </a:lnTo>
                  <a:lnTo>
                    <a:pt x="18294" y="14659"/>
                  </a:lnTo>
                  <a:lnTo>
                    <a:pt x="18320" y="14562"/>
                  </a:lnTo>
                  <a:lnTo>
                    <a:pt x="18345" y="14465"/>
                  </a:lnTo>
                  <a:lnTo>
                    <a:pt x="18370" y="14392"/>
                  </a:lnTo>
                  <a:lnTo>
                    <a:pt x="18394" y="14295"/>
                  </a:lnTo>
                  <a:lnTo>
                    <a:pt x="18440" y="14101"/>
                  </a:lnTo>
                  <a:lnTo>
                    <a:pt x="18463" y="14028"/>
                  </a:lnTo>
                  <a:lnTo>
                    <a:pt x="18485" y="13931"/>
                  </a:lnTo>
                  <a:lnTo>
                    <a:pt x="18527" y="13737"/>
                  </a:lnTo>
                  <a:lnTo>
                    <a:pt x="18548" y="13664"/>
                  </a:lnTo>
                  <a:lnTo>
                    <a:pt x="18588" y="13470"/>
                  </a:lnTo>
                  <a:lnTo>
                    <a:pt x="18626" y="13276"/>
                  </a:lnTo>
                  <a:lnTo>
                    <a:pt x="18644" y="13178"/>
                  </a:lnTo>
                  <a:lnTo>
                    <a:pt x="18662" y="13106"/>
                  </a:lnTo>
                  <a:lnTo>
                    <a:pt x="18680" y="13009"/>
                  </a:lnTo>
                  <a:lnTo>
                    <a:pt x="18697" y="12911"/>
                  </a:lnTo>
                  <a:lnTo>
                    <a:pt x="18731" y="12717"/>
                  </a:lnTo>
                  <a:lnTo>
                    <a:pt x="18795" y="12329"/>
                  </a:lnTo>
                  <a:lnTo>
                    <a:pt x="18855" y="11941"/>
                  </a:lnTo>
                  <a:lnTo>
                    <a:pt x="18869" y="11844"/>
                  </a:lnTo>
                  <a:lnTo>
                    <a:pt x="18884" y="11747"/>
                  </a:lnTo>
                  <a:lnTo>
                    <a:pt x="18898" y="11649"/>
                  </a:lnTo>
                  <a:lnTo>
                    <a:pt x="18926" y="11455"/>
                  </a:lnTo>
                  <a:lnTo>
                    <a:pt x="18939" y="11358"/>
                  </a:lnTo>
                  <a:lnTo>
                    <a:pt x="18967" y="11164"/>
                  </a:lnTo>
                  <a:lnTo>
                    <a:pt x="18980" y="11067"/>
                  </a:lnTo>
                  <a:lnTo>
                    <a:pt x="19007" y="10849"/>
                  </a:lnTo>
                  <a:lnTo>
                    <a:pt x="19034" y="10654"/>
                  </a:lnTo>
                  <a:lnTo>
                    <a:pt x="19115" y="10023"/>
                  </a:lnTo>
                  <a:lnTo>
                    <a:pt x="19157" y="9732"/>
                  </a:lnTo>
                  <a:lnTo>
                    <a:pt x="19171" y="9611"/>
                  </a:lnTo>
                  <a:lnTo>
                    <a:pt x="19199" y="9417"/>
                  </a:lnTo>
                  <a:lnTo>
                    <a:pt x="19214" y="9295"/>
                  </a:lnTo>
                  <a:lnTo>
                    <a:pt x="19229" y="9198"/>
                  </a:lnTo>
                  <a:lnTo>
                    <a:pt x="19244" y="9077"/>
                  </a:lnTo>
                  <a:lnTo>
                    <a:pt x="19259" y="8980"/>
                  </a:lnTo>
                  <a:lnTo>
                    <a:pt x="19275" y="8858"/>
                  </a:lnTo>
                  <a:lnTo>
                    <a:pt x="19307" y="8664"/>
                  </a:lnTo>
                  <a:lnTo>
                    <a:pt x="19323" y="8543"/>
                  </a:lnTo>
                  <a:lnTo>
                    <a:pt x="19340" y="8446"/>
                  </a:lnTo>
                  <a:lnTo>
                    <a:pt x="19357" y="8324"/>
                  </a:lnTo>
                  <a:lnTo>
                    <a:pt x="19374" y="8227"/>
                  </a:lnTo>
                  <a:lnTo>
                    <a:pt x="19391" y="8106"/>
                  </a:lnTo>
                  <a:lnTo>
                    <a:pt x="19409" y="8009"/>
                  </a:lnTo>
                  <a:lnTo>
                    <a:pt x="19428" y="7888"/>
                  </a:lnTo>
                  <a:lnTo>
                    <a:pt x="19447" y="7766"/>
                  </a:lnTo>
                  <a:lnTo>
                    <a:pt x="19466" y="7669"/>
                  </a:lnTo>
                  <a:lnTo>
                    <a:pt x="19485" y="7548"/>
                  </a:lnTo>
                  <a:lnTo>
                    <a:pt x="19505" y="7451"/>
                  </a:lnTo>
                  <a:lnTo>
                    <a:pt x="19526" y="7329"/>
                  </a:lnTo>
                  <a:lnTo>
                    <a:pt x="19547" y="7208"/>
                  </a:lnTo>
                  <a:lnTo>
                    <a:pt x="19568" y="7111"/>
                  </a:lnTo>
                  <a:lnTo>
                    <a:pt x="19590" y="6990"/>
                  </a:lnTo>
                  <a:lnTo>
                    <a:pt x="19613" y="6868"/>
                  </a:lnTo>
                  <a:lnTo>
                    <a:pt x="19635" y="6771"/>
                  </a:lnTo>
                  <a:lnTo>
                    <a:pt x="19683" y="6529"/>
                  </a:lnTo>
                  <a:lnTo>
                    <a:pt x="19708" y="6407"/>
                  </a:lnTo>
                  <a:lnTo>
                    <a:pt x="19733" y="6310"/>
                  </a:lnTo>
                  <a:lnTo>
                    <a:pt x="19759" y="6189"/>
                  </a:lnTo>
                  <a:lnTo>
                    <a:pt x="19785" y="6067"/>
                  </a:lnTo>
                  <a:lnTo>
                    <a:pt x="19812" y="5946"/>
                  </a:lnTo>
                  <a:lnTo>
                    <a:pt x="19840" y="5825"/>
                  </a:lnTo>
                  <a:lnTo>
                    <a:pt x="19868" y="5703"/>
                  </a:lnTo>
                  <a:lnTo>
                    <a:pt x="21600" y="0"/>
                  </a:lnTo>
                  <a:close/>
                </a:path>
              </a:pathLst>
            </a:custGeom>
            <a:grpFill/>
            <a:ln w="12700" cap="flat">
              <a:noFill/>
              <a:miter lim="400000"/>
            </a:ln>
            <a:effectLst/>
          </p:spPr>
          <p:txBody>
            <a:bodyPr wrap="square" lIns="22859" tIns="22859" rIns="22859" bIns="22859" numCol="1" anchor="t">
              <a:noAutofit/>
            </a:bodyPr>
            <a:lstStyle/>
            <a:p>
              <a:pPr defTabSz="457200">
                <a:defRPr sz="1000" b="0">
                  <a:latin typeface="Calibri"/>
                  <a:ea typeface="Calibri"/>
                  <a:cs typeface="Calibri"/>
                  <a:sym typeface="Calibri"/>
                </a:defRPr>
              </a:pPr>
              <a:endParaRPr sz="500"/>
            </a:p>
          </p:txBody>
        </p:sp>
        <p:sp>
          <p:nvSpPr>
            <p:cNvPr id="21" name="Kształt"/>
            <p:cNvSpPr/>
            <p:nvPr/>
          </p:nvSpPr>
          <p:spPr>
            <a:xfrm>
              <a:off x="9662803" y="6140084"/>
              <a:ext cx="3204191" cy="757587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980" y="11089"/>
                  </a:lnTo>
                  <a:lnTo>
                    <a:pt x="16692" y="11419"/>
                  </a:lnTo>
                  <a:lnTo>
                    <a:pt x="16400" y="11744"/>
                  </a:lnTo>
                  <a:lnTo>
                    <a:pt x="16103" y="12063"/>
                  </a:lnTo>
                  <a:lnTo>
                    <a:pt x="15801" y="12376"/>
                  </a:lnTo>
                  <a:lnTo>
                    <a:pt x="15495" y="12685"/>
                  </a:lnTo>
                  <a:lnTo>
                    <a:pt x="15184" y="12988"/>
                  </a:lnTo>
                  <a:lnTo>
                    <a:pt x="14868" y="13287"/>
                  </a:lnTo>
                  <a:lnTo>
                    <a:pt x="14548" y="13580"/>
                  </a:lnTo>
                  <a:lnTo>
                    <a:pt x="14224" y="13868"/>
                  </a:lnTo>
                  <a:lnTo>
                    <a:pt x="13895" y="14151"/>
                  </a:lnTo>
                  <a:lnTo>
                    <a:pt x="13563" y="14430"/>
                  </a:lnTo>
                  <a:lnTo>
                    <a:pt x="13226" y="14703"/>
                  </a:lnTo>
                  <a:lnTo>
                    <a:pt x="12885" y="14972"/>
                  </a:lnTo>
                  <a:lnTo>
                    <a:pt x="12540" y="15236"/>
                  </a:lnTo>
                  <a:lnTo>
                    <a:pt x="12191" y="15496"/>
                  </a:lnTo>
                  <a:lnTo>
                    <a:pt x="11838" y="15751"/>
                  </a:lnTo>
                  <a:lnTo>
                    <a:pt x="11482" y="16002"/>
                  </a:lnTo>
                  <a:lnTo>
                    <a:pt x="11122" y="16248"/>
                  </a:lnTo>
                  <a:lnTo>
                    <a:pt x="10758" y="16490"/>
                  </a:lnTo>
                  <a:lnTo>
                    <a:pt x="10391" y="16728"/>
                  </a:lnTo>
                  <a:lnTo>
                    <a:pt x="10020" y="16962"/>
                  </a:lnTo>
                  <a:lnTo>
                    <a:pt x="9646" y="17191"/>
                  </a:lnTo>
                  <a:lnTo>
                    <a:pt x="9269" y="17417"/>
                  </a:lnTo>
                  <a:lnTo>
                    <a:pt x="8889" y="17638"/>
                  </a:lnTo>
                  <a:lnTo>
                    <a:pt x="8505" y="17856"/>
                  </a:lnTo>
                  <a:lnTo>
                    <a:pt x="8119" y="18070"/>
                  </a:lnTo>
                  <a:lnTo>
                    <a:pt x="7729" y="18280"/>
                  </a:lnTo>
                  <a:lnTo>
                    <a:pt x="7337" y="18486"/>
                  </a:lnTo>
                  <a:lnTo>
                    <a:pt x="6942" y="18689"/>
                  </a:lnTo>
                  <a:lnTo>
                    <a:pt x="6544" y="18888"/>
                  </a:lnTo>
                  <a:lnTo>
                    <a:pt x="6143" y="19084"/>
                  </a:lnTo>
                  <a:lnTo>
                    <a:pt x="5740" y="19276"/>
                  </a:lnTo>
                  <a:lnTo>
                    <a:pt x="5334" y="19465"/>
                  </a:lnTo>
                  <a:lnTo>
                    <a:pt x="4926" y="19651"/>
                  </a:lnTo>
                  <a:lnTo>
                    <a:pt x="4516" y="19833"/>
                  </a:lnTo>
                  <a:lnTo>
                    <a:pt x="4103" y="20012"/>
                  </a:lnTo>
                  <a:lnTo>
                    <a:pt x="3688" y="20188"/>
                  </a:lnTo>
                  <a:lnTo>
                    <a:pt x="3271" y="20361"/>
                  </a:lnTo>
                  <a:lnTo>
                    <a:pt x="2852" y="20532"/>
                  </a:lnTo>
                  <a:lnTo>
                    <a:pt x="2431" y="20699"/>
                  </a:lnTo>
                  <a:lnTo>
                    <a:pt x="2008" y="20863"/>
                  </a:lnTo>
                  <a:lnTo>
                    <a:pt x="1584" y="21025"/>
                  </a:lnTo>
                  <a:lnTo>
                    <a:pt x="1157" y="21184"/>
                  </a:lnTo>
                  <a:lnTo>
                    <a:pt x="730" y="21341"/>
                  </a:lnTo>
                  <a:lnTo>
                    <a:pt x="300" y="21495"/>
                  </a:lnTo>
                  <a:lnTo>
                    <a:pt x="0" y="21600"/>
                  </a:lnTo>
                  <a:lnTo>
                    <a:pt x="14940" y="21600"/>
                  </a:lnTo>
                  <a:lnTo>
                    <a:pt x="14996" y="21289"/>
                  </a:lnTo>
                  <a:lnTo>
                    <a:pt x="15038" y="21060"/>
                  </a:lnTo>
                  <a:lnTo>
                    <a:pt x="15080" y="20830"/>
                  </a:lnTo>
                  <a:lnTo>
                    <a:pt x="15122" y="20599"/>
                  </a:lnTo>
                  <a:lnTo>
                    <a:pt x="15165" y="20368"/>
                  </a:lnTo>
                  <a:lnTo>
                    <a:pt x="15253" y="19902"/>
                  </a:lnTo>
                  <a:lnTo>
                    <a:pt x="15298" y="19668"/>
                  </a:lnTo>
                  <a:lnTo>
                    <a:pt x="15343" y="19433"/>
                  </a:lnTo>
                  <a:lnTo>
                    <a:pt x="15389" y="19198"/>
                  </a:lnTo>
                  <a:lnTo>
                    <a:pt x="15436" y="18961"/>
                  </a:lnTo>
                  <a:lnTo>
                    <a:pt x="15484" y="18724"/>
                  </a:lnTo>
                  <a:lnTo>
                    <a:pt x="15533" y="18486"/>
                  </a:lnTo>
                  <a:lnTo>
                    <a:pt x="15582" y="18247"/>
                  </a:lnTo>
                  <a:lnTo>
                    <a:pt x="15633" y="18007"/>
                  </a:lnTo>
                  <a:lnTo>
                    <a:pt x="15685" y="17767"/>
                  </a:lnTo>
                  <a:lnTo>
                    <a:pt x="15737" y="17525"/>
                  </a:lnTo>
                  <a:lnTo>
                    <a:pt x="15791" y="17283"/>
                  </a:lnTo>
                  <a:lnTo>
                    <a:pt x="15846" y="17040"/>
                  </a:lnTo>
                  <a:lnTo>
                    <a:pt x="15902" y="16796"/>
                  </a:lnTo>
                  <a:lnTo>
                    <a:pt x="15960" y="16552"/>
                  </a:lnTo>
                  <a:lnTo>
                    <a:pt x="16019" y="16306"/>
                  </a:lnTo>
                  <a:lnTo>
                    <a:pt x="16079" y="16060"/>
                  </a:lnTo>
                  <a:lnTo>
                    <a:pt x="16140" y="15812"/>
                  </a:lnTo>
                  <a:lnTo>
                    <a:pt x="16203" y="15564"/>
                  </a:lnTo>
                  <a:lnTo>
                    <a:pt x="16268" y="15315"/>
                  </a:lnTo>
                  <a:lnTo>
                    <a:pt x="16334" y="15066"/>
                  </a:lnTo>
                  <a:lnTo>
                    <a:pt x="16402" y="14815"/>
                  </a:lnTo>
                  <a:lnTo>
                    <a:pt x="16471" y="14564"/>
                  </a:lnTo>
                  <a:lnTo>
                    <a:pt x="16542" y="14311"/>
                  </a:lnTo>
                  <a:lnTo>
                    <a:pt x="16615" y="14058"/>
                  </a:lnTo>
                  <a:lnTo>
                    <a:pt x="16690" y="13804"/>
                  </a:lnTo>
                  <a:lnTo>
                    <a:pt x="16767" y="13549"/>
                  </a:lnTo>
                  <a:lnTo>
                    <a:pt x="16845" y="13293"/>
                  </a:lnTo>
                  <a:lnTo>
                    <a:pt x="16925" y="13037"/>
                  </a:lnTo>
                  <a:lnTo>
                    <a:pt x="17008" y="12779"/>
                  </a:lnTo>
                  <a:lnTo>
                    <a:pt x="17092" y="12521"/>
                  </a:lnTo>
                  <a:lnTo>
                    <a:pt x="17179" y="12262"/>
                  </a:lnTo>
                  <a:lnTo>
                    <a:pt x="17268" y="12002"/>
                  </a:lnTo>
                  <a:lnTo>
                    <a:pt x="17359" y="11740"/>
                  </a:lnTo>
                  <a:lnTo>
                    <a:pt x="17452" y="11479"/>
                  </a:lnTo>
                  <a:lnTo>
                    <a:pt x="17548" y="11216"/>
                  </a:lnTo>
                  <a:lnTo>
                    <a:pt x="17645" y="10952"/>
                  </a:lnTo>
                  <a:lnTo>
                    <a:pt x="17746" y="10687"/>
                  </a:lnTo>
                  <a:lnTo>
                    <a:pt x="17849" y="10422"/>
                  </a:lnTo>
                  <a:lnTo>
                    <a:pt x="17954" y="10156"/>
                  </a:lnTo>
                  <a:lnTo>
                    <a:pt x="18061" y="9888"/>
                  </a:lnTo>
                  <a:lnTo>
                    <a:pt x="21600" y="1396"/>
                  </a:lnTo>
                  <a:lnTo>
                    <a:pt x="21600" y="0"/>
                  </a:lnTo>
                  <a:close/>
                </a:path>
              </a:pathLst>
            </a:custGeom>
            <a:grpFill/>
            <a:ln w="12700" cap="flat">
              <a:noFill/>
              <a:miter lim="400000"/>
            </a:ln>
            <a:effectLst/>
          </p:spPr>
          <p:txBody>
            <a:bodyPr wrap="square" lIns="22859" tIns="22859" rIns="22859" bIns="22859" numCol="1" anchor="t">
              <a:noAutofit/>
            </a:bodyPr>
            <a:lstStyle/>
            <a:p>
              <a:pPr defTabSz="457200">
                <a:defRPr sz="1000" b="0">
                  <a:latin typeface="Calibri"/>
                  <a:ea typeface="Calibri"/>
                  <a:cs typeface="Calibri"/>
                  <a:sym typeface="Calibri"/>
                </a:defRPr>
              </a:pPr>
              <a:endParaRPr sz="500"/>
            </a:p>
          </p:txBody>
        </p:sp>
      </p:grpSp>
      <p:pic>
        <p:nvPicPr>
          <p:cNvPr id="165" name="Obrazek" descr="Obrazek"/>
          <p:cNvPicPr>
            <a:picLocks noChangeAspect="1"/>
          </p:cNvPicPr>
          <p:nvPr/>
        </p:nvPicPr>
        <p:blipFill>
          <a:blip r:embed="rId2"/>
          <a:stretch>
            <a:fillRect/>
          </a:stretch>
        </p:blipFill>
        <p:spPr>
          <a:xfrm>
            <a:off x="9662944" y="542289"/>
            <a:ext cx="2534631" cy="975033"/>
          </a:xfrm>
          <a:prstGeom prst="rect">
            <a:avLst/>
          </a:prstGeom>
          <a:ln w="12700">
            <a:miter lim="400000"/>
          </a:ln>
        </p:spPr>
      </p:pic>
      <p:sp>
        <p:nvSpPr>
          <p:cNvPr id="11" name="Symbol zastępczy zawartości 5"/>
          <p:cNvSpPr txBox="1"/>
          <p:nvPr/>
        </p:nvSpPr>
        <p:spPr>
          <a:xfrm>
            <a:off x="277838" y="420650"/>
            <a:ext cx="10763410" cy="12474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Autofit/>
          </a:bodyPr>
          <a:lstStyle/>
          <a:p>
            <a:pPr algn="just">
              <a:lnSpc>
                <a:spcPct val="90000"/>
              </a:lnSpc>
              <a:spcBef>
                <a:spcPts val="1000"/>
              </a:spcBef>
              <a:defRPr sz="2200">
                <a:solidFill>
                  <a:srgbClr val="009245"/>
                </a:solidFill>
                <a:latin typeface="Lato Bold"/>
                <a:ea typeface="Lato Bold"/>
                <a:cs typeface="Lato Bold"/>
                <a:sym typeface="Lato Bold"/>
              </a:defRPr>
            </a:pPr>
            <a:r>
              <a:rPr lang="pl-PL" sz="3600" dirty="0">
                <a:solidFill>
                  <a:srgbClr val="767171"/>
                </a:solidFill>
                <a:latin typeface="Lato Regular" panose="020F0502020204030203" pitchFamily="34" charset="0"/>
                <a:ea typeface="Lato Regular" panose="020F0502020204030203" pitchFamily="34" charset="0"/>
                <a:cs typeface="Lato Regular" panose="020F0502020204030203" pitchFamily="34" charset="0"/>
              </a:rPr>
              <a:t>Informacje dot. ubiegania się </a:t>
            </a:r>
          </a:p>
          <a:p>
            <a:pPr algn="just">
              <a:lnSpc>
                <a:spcPct val="90000"/>
              </a:lnSpc>
              <a:spcBef>
                <a:spcPts val="1000"/>
              </a:spcBef>
              <a:defRPr sz="2200">
                <a:solidFill>
                  <a:srgbClr val="009245"/>
                </a:solidFill>
                <a:latin typeface="Lato Bold"/>
                <a:ea typeface="Lato Bold"/>
                <a:cs typeface="Lato Bold"/>
                <a:sym typeface="Lato Bold"/>
              </a:defRPr>
            </a:pPr>
            <a:r>
              <a:rPr lang="pl-PL" sz="3600" dirty="0">
                <a:solidFill>
                  <a:srgbClr val="767171"/>
                </a:solidFill>
                <a:latin typeface="Lato Regular" panose="020F0502020204030203" pitchFamily="34" charset="0"/>
                <a:ea typeface="Lato Regular" panose="020F0502020204030203" pitchFamily="34" charset="0"/>
                <a:cs typeface="Lato Regular" panose="020F0502020204030203" pitchFamily="34" charset="0"/>
              </a:rPr>
              <a:t>o dodatkowe środki</a:t>
            </a:r>
            <a:endParaRPr sz="3600" dirty="0">
              <a:solidFill>
                <a:srgbClr val="767171"/>
              </a:solidFill>
              <a:latin typeface="Lato Regular" panose="020F0502020204030203" pitchFamily="34" charset="0"/>
              <a:ea typeface="Lato Regular" panose="020F0502020204030203" pitchFamily="34" charset="0"/>
              <a:cs typeface="Lato Regular" panose="020F0502020204030203" pitchFamily="34" charset="0"/>
            </a:endParaRPr>
          </a:p>
        </p:txBody>
      </p:sp>
      <p:sp>
        <p:nvSpPr>
          <p:cNvPr id="10" name="Symbol zastępczy zawartości 5"/>
          <p:cNvSpPr txBox="1"/>
          <p:nvPr/>
        </p:nvSpPr>
        <p:spPr>
          <a:xfrm>
            <a:off x="629604" y="2287083"/>
            <a:ext cx="10763410" cy="42517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Autofit/>
          </a:bodyPr>
          <a:lstStyle/>
          <a:p>
            <a:pPr marL="285750" indent="-285750" algn="just">
              <a:lnSpc>
                <a:spcPct val="120000"/>
              </a:lnSpc>
              <a:spcBef>
                <a:spcPts val="1000"/>
              </a:spcBef>
              <a:buFont typeface="Arial" panose="020B0604020202020204" pitchFamily="34" charset="0"/>
              <a:buChar char="•"/>
              <a:defRPr sz="2200">
                <a:solidFill>
                  <a:srgbClr val="009245"/>
                </a:solidFill>
                <a:latin typeface="Lato Bold"/>
                <a:ea typeface="Lato Bold"/>
                <a:cs typeface="Lato Bold"/>
                <a:sym typeface="Lato Bold"/>
              </a:defRPr>
            </a:pPr>
            <a:r>
              <a:rPr lang="pl-PL" sz="2200" dirty="0">
                <a:solidFill>
                  <a:srgbClr val="767171"/>
                </a:solidFill>
                <a:latin typeface="Lato Light" panose="020F0502020204030203" pitchFamily="34" charset="0"/>
                <a:ea typeface="Lato Light" panose="020F0502020204030203" pitchFamily="34" charset="0"/>
                <a:cs typeface="Lato Light" panose="020F0502020204030203" pitchFamily="34" charset="0"/>
              </a:rPr>
              <a:t>LGD wnioskując o dodatkowe środki przedstawia propozycję aktualizacji planu działania LSR wraz z budżetem LSR oraz dodatkowymi wskaźnikami do osiągnięcia;</a:t>
            </a:r>
          </a:p>
          <a:p>
            <a:pPr marL="285750" indent="-285750" algn="just">
              <a:lnSpc>
                <a:spcPct val="120000"/>
              </a:lnSpc>
              <a:spcBef>
                <a:spcPts val="1000"/>
              </a:spcBef>
              <a:buFont typeface="Arial" panose="020B0604020202020204" pitchFamily="34" charset="0"/>
              <a:buChar char="•"/>
              <a:defRPr sz="2200">
                <a:solidFill>
                  <a:srgbClr val="009245"/>
                </a:solidFill>
                <a:latin typeface="Lato Bold"/>
                <a:ea typeface="Lato Bold"/>
                <a:cs typeface="Lato Bold"/>
                <a:sym typeface="Lato Bold"/>
              </a:defRPr>
            </a:pPr>
            <a:r>
              <a:rPr lang="pl-PL" sz="2200" dirty="0">
                <a:solidFill>
                  <a:srgbClr val="767171"/>
                </a:solidFill>
                <a:latin typeface="Lato Light" panose="020F0502020204030203" pitchFamily="34" charset="0"/>
                <a:ea typeface="Lato Light" panose="020F0502020204030203" pitchFamily="34" charset="0"/>
                <a:cs typeface="Lato Light" panose="020F0502020204030203" pitchFamily="34" charset="0"/>
              </a:rPr>
              <a:t>W ramach dodatkowych środków mogą być realizowane zarówno wskaźniki nowe, jak i wskaźniki obecne ze zwiększoną wartością (z zastrzeżeniem 35% na premie);</a:t>
            </a:r>
          </a:p>
          <a:p>
            <a:pPr marL="285750" indent="-285750" algn="just">
              <a:lnSpc>
                <a:spcPct val="120000"/>
              </a:lnSpc>
              <a:spcBef>
                <a:spcPts val="1000"/>
              </a:spcBef>
              <a:buFont typeface="Arial" panose="020B0604020202020204" pitchFamily="34" charset="0"/>
              <a:buChar char="•"/>
              <a:defRPr sz="2200">
                <a:solidFill>
                  <a:srgbClr val="009245"/>
                </a:solidFill>
                <a:latin typeface="Lato Bold"/>
                <a:ea typeface="Lato Bold"/>
                <a:cs typeface="Lato Bold"/>
                <a:sym typeface="Lato Bold"/>
              </a:defRPr>
            </a:pPr>
            <a:r>
              <a:rPr lang="pl-PL" sz="2200" dirty="0">
                <a:solidFill>
                  <a:srgbClr val="767171"/>
                </a:solidFill>
                <a:latin typeface="Lato Light" panose="020F0502020204030203" pitchFamily="34" charset="0"/>
                <a:ea typeface="Lato Light" panose="020F0502020204030203" pitchFamily="34" charset="0"/>
                <a:cs typeface="Lato Light" panose="020F0502020204030203" pitchFamily="34" charset="0"/>
              </a:rPr>
              <a:t>LGD wykazuje, że proponowane dodatkowe wskaźniki (nowe lub zwiększone wartości obecnych) wpisują się w diagnozę obszaru LSR, wskazując precyzyjnie fragmenty tej diagnozy, w którą wpisują się poszczególne wskaźniki. Jeżeli wymaga tego sytuacja, LGD dokonuje aktualizacji diagnozy obszaru LSR w celu wykazania zgodności proponowanych dodatkowych wskaźników z tą diagnozą.</a:t>
            </a:r>
          </a:p>
          <a:p>
            <a:pPr marL="285750" indent="-285750" algn="just">
              <a:lnSpc>
                <a:spcPct val="90000"/>
              </a:lnSpc>
              <a:spcBef>
                <a:spcPts val="1000"/>
              </a:spcBef>
              <a:buFont typeface="Arial" panose="020B0604020202020204" pitchFamily="34" charset="0"/>
              <a:buChar char="•"/>
              <a:defRPr sz="2200">
                <a:solidFill>
                  <a:srgbClr val="009245"/>
                </a:solidFill>
                <a:latin typeface="Lato Bold"/>
                <a:ea typeface="Lato Bold"/>
                <a:cs typeface="Lato Bold"/>
                <a:sym typeface="Lato Bold"/>
              </a:defRPr>
            </a:pPr>
            <a:endParaRPr lang="pl-PL" sz="2400" dirty="0">
              <a:solidFill>
                <a:srgbClr val="767171"/>
              </a:solidFill>
              <a:latin typeface="Lato Light" panose="020F0502020204030203" pitchFamily="34" charset="0"/>
              <a:ea typeface="Lato Light" panose="020F0502020204030203" pitchFamily="34" charset="0"/>
              <a:cs typeface="Lato Light" panose="020F0502020204030203" pitchFamily="34" charset="0"/>
            </a:endParaRPr>
          </a:p>
          <a:p>
            <a:pPr marL="285750" indent="-285750" algn="just">
              <a:lnSpc>
                <a:spcPct val="90000"/>
              </a:lnSpc>
              <a:spcBef>
                <a:spcPts val="1000"/>
              </a:spcBef>
              <a:buFont typeface="Arial" panose="020B0604020202020204" pitchFamily="34" charset="0"/>
              <a:buChar char="•"/>
              <a:defRPr sz="2200">
                <a:solidFill>
                  <a:srgbClr val="009245"/>
                </a:solidFill>
                <a:latin typeface="Lato Bold"/>
                <a:ea typeface="Lato Bold"/>
                <a:cs typeface="Lato Bold"/>
                <a:sym typeface="Lato Bold"/>
              </a:defRPr>
            </a:pPr>
            <a:endParaRPr sz="2400" b="1" dirty="0">
              <a:solidFill>
                <a:srgbClr val="767171"/>
              </a:solidFill>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3471807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object 4"/>
          <p:cNvGrpSpPr/>
          <p:nvPr/>
        </p:nvGrpSpPr>
        <p:grpSpPr>
          <a:xfrm>
            <a:off x="5760563" y="1"/>
            <a:ext cx="6433499" cy="6857983"/>
            <a:chOff x="-2" y="0"/>
            <a:chExt cx="12866996" cy="13715962"/>
          </a:xfrm>
          <a:solidFill>
            <a:srgbClr val="FBFBFB"/>
          </a:solidFill>
        </p:grpSpPr>
        <p:sp>
          <p:nvSpPr>
            <p:cNvPr id="18" name="Kształt"/>
            <p:cNvSpPr/>
            <p:nvPr/>
          </p:nvSpPr>
          <p:spPr>
            <a:xfrm>
              <a:off x="-3" y="-1"/>
              <a:ext cx="3792981" cy="348048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0" y="0"/>
                  </a:lnTo>
                  <a:lnTo>
                    <a:pt x="189" y="114"/>
                  </a:lnTo>
                  <a:lnTo>
                    <a:pt x="154" y="518"/>
                  </a:lnTo>
                  <a:lnTo>
                    <a:pt x="121" y="928"/>
                  </a:lnTo>
                  <a:lnTo>
                    <a:pt x="93" y="1346"/>
                  </a:lnTo>
                  <a:lnTo>
                    <a:pt x="69" y="1770"/>
                  </a:lnTo>
                  <a:lnTo>
                    <a:pt x="48" y="2201"/>
                  </a:lnTo>
                  <a:lnTo>
                    <a:pt x="30" y="2639"/>
                  </a:lnTo>
                  <a:lnTo>
                    <a:pt x="17" y="3085"/>
                  </a:lnTo>
                  <a:lnTo>
                    <a:pt x="7" y="3538"/>
                  </a:lnTo>
                  <a:lnTo>
                    <a:pt x="2" y="3998"/>
                  </a:lnTo>
                  <a:lnTo>
                    <a:pt x="0" y="4499"/>
                  </a:lnTo>
                  <a:lnTo>
                    <a:pt x="2" y="4940"/>
                  </a:lnTo>
                  <a:lnTo>
                    <a:pt x="8" y="5422"/>
                  </a:lnTo>
                  <a:lnTo>
                    <a:pt x="18" y="5912"/>
                  </a:lnTo>
                  <a:lnTo>
                    <a:pt x="33" y="6418"/>
                  </a:lnTo>
                  <a:lnTo>
                    <a:pt x="51" y="6915"/>
                  </a:lnTo>
                  <a:lnTo>
                    <a:pt x="73" y="7428"/>
                  </a:lnTo>
                  <a:lnTo>
                    <a:pt x="100" y="7950"/>
                  </a:lnTo>
                  <a:lnTo>
                    <a:pt x="131" y="8479"/>
                  </a:lnTo>
                  <a:lnTo>
                    <a:pt x="166" y="9017"/>
                  </a:lnTo>
                  <a:lnTo>
                    <a:pt x="205" y="9562"/>
                  </a:lnTo>
                  <a:lnTo>
                    <a:pt x="249" y="10116"/>
                  </a:lnTo>
                  <a:lnTo>
                    <a:pt x="296" y="10679"/>
                  </a:lnTo>
                  <a:lnTo>
                    <a:pt x="349" y="11250"/>
                  </a:lnTo>
                  <a:lnTo>
                    <a:pt x="405" y="11829"/>
                  </a:lnTo>
                  <a:lnTo>
                    <a:pt x="467" y="12417"/>
                  </a:lnTo>
                  <a:lnTo>
                    <a:pt x="532" y="13014"/>
                  </a:lnTo>
                  <a:lnTo>
                    <a:pt x="603" y="13619"/>
                  </a:lnTo>
                  <a:lnTo>
                    <a:pt x="677" y="14233"/>
                  </a:lnTo>
                  <a:lnTo>
                    <a:pt x="757" y="14857"/>
                  </a:lnTo>
                  <a:lnTo>
                    <a:pt x="841" y="15489"/>
                  </a:lnTo>
                  <a:lnTo>
                    <a:pt x="929" y="16130"/>
                  </a:lnTo>
                  <a:lnTo>
                    <a:pt x="1023" y="16784"/>
                  </a:lnTo>
                  <a:lnTo>
                    <a:pt x="1121" y="17441"/>
                  </a:lnTo>
                  <a:lnTo>
                    <a:pt x="1224" y="18110"/>
                  </a:lnTo>
                  <a:lnTo>
                    <a:pt x="1332" y="18789"/>
                  </a:lnTo>
                  <a:lnTo>
                    <a:pt x="1444" y="19477"/>
                  </a:lnTo>
                  <a:lnTo>
                    <a:pt x="1562" y="20175"/>
                  </a:lnTo>
                  <a:lnTo>
                    <a:pt x="1684" y="20883"/>
                  </a:lnTo>
                  <a:lnTo>
                    <a:pt x="1811" y="21600"/>
                  </a:lnTo>
                  <a:lnTo>
                    <a:pt x="1841" y="21388"/>
                  </a:lnTo>
                  <a:lnTo>
                    <a:pt x="1900" y="20966"/>
                  </a:lnTo>
                  <a:lnTo>
                    <a:pt x="1930" y="20756"/>
                  </a:lnTo>
                  <a:lnTo>
                    <a:pt x="1995" y="20336"/>
                  </a:lnTo>
                  <a:lnTo>
                    <a:pt x="2072" y="19914"/>
                  </a:lnTo>
                  <a:lnTo>
                    <a:pt x="2165" y="19490"/>
                  </a:lnTo>
                  <a:lnTo>
                    <a:pt x="2279" y="19061"/>
                  </a:lnTo>
                  <a:lnTo>
                    <a:pt x="2421" y="18625"/>
                  </a:lnTo>
                  <a:lnTo>
                    <a:pt x="2596" y="18182"/>
                  </a:lnTo>
                  <a:lnTo>
                    <a:pt x="2809" y="17728"/>
                  </a:lnTo>
                  <a:lnTo>
                    <a:pt x="3065" y="17263"/>
                  </a:lnTo>
                  <a:lnTo>
                    <a:pt x="3369" y="16784"/>
                  </a:lnTo>
                  <a:lnTo>
                    <a:pt x="3542" y="16540"/>
                  </a:lnTo>
                  <a:lnTo>
                    <a:pt x="3728" y="16291"/>
                  </a:lnTo>
                  <a:lnTo>
                    <a:pt x="3929" y="16038"/>
                  </a:lnTo>
                  <a:lnTo>
                    <a:pt x="4146" y="15780"/>
                  </a:lnTo>
                  <a:lnTo>
                    <a:pt x="4379" y="15518"/>
                  </a:lnTo>
                  <a:lnTo>
                    <a:pt x="4629" y="15252"/>
                  </a:lnTo>
                  <a:lnTo>
                    <a:pt x="4897" y="14980"/>
                  </a:lnTo>
                  <a:lnTo>
                    <a:pt x="5183" y="14702"/>
                  </a:lnTo>
                  <a:lnTo>
                    <a:pt x="5488" y="14420"/>
                  </a:lnTo>
                  <a:lnTo>
                    <a:pt x="5812" y="14131"/>
                  </a:lnTo>
                  <a:lnTo>
                    <a:pt x="6156" y="13837"/>
                  </a:lnTo>
                  <a:lnTo>
                    <a:pt x="6522" y="13536"/>
                  </a:lnTo>
                  <a:lnTo>
                    <a:pt x="6909" y="13230"/>
                  </a:lnTo>
                  <a:lnTo>
                    <a:pt x="7318" y="12916"/>
                  </a:lnTo>
                  <a:lnTo>
                    <a:pt x="7750" y="12596"/>
                  </a:lnTo>
                  <a:lnTo>
                    <a:pt x="8206" y="12269"/>
                  </a:lnTo>
                  <a:lnTo>
                    <a:pt x="8686" y="11934"/>
                  </a:lnTo>
                  <a:lnTo>
                    <a:pt x="9191" y="11592"/>
                  </a:lnTo>
                  <a:lnTo>
                    <a:pt x="9722" y="11243"/>
                  </a:lnTo>
                  <a:lnTo>
                    <a:pt x="10279" y="10885"/>
                  </a:lnTo>
                  <a:lnTo>
                    <a:pt x="11216" y="10299"/>
                  </a:lnTo>
                  <a:lnTo>
                    <a:pt x="11563" y="10078"/>
                  </a:lnTo>
                  <a:lnTo>
                    <a:pt x="11905" y="9856"/>
                  </a:lnTo>
                  <a:lnTo>
                    <a:pt x="12240" y="9633"/>
                  </a:lnTo>
                  <a:lnTo>
                    <a:pt x="12571" y="9409"/>
                  </a:lnTo>
                  <a:lnTo>
                    <a:pt x="12896" y="9184"/>
                  </a:lnTo>
                  <a:lnTo>
                    <a:pt x="13215" y="8959"/>
                  </a:lnTo>
                  <a:lnTo>
                    <a:pt x="13529" y="8732"/>
                  </a:lnTo>
                  <a:lnTo>
                    <a:pt x="13837" y="8505"/>
                  </a:lnTo>
                  <a:lnTo>
                    <a:pt x="14140" y="8276"/>
                  </a:lnTo>
                  <a:lnTo>
                    <a:pt x="14438" y="8047"/>
                  </a:lnTo>
                  <a:lnTo>
                    <a:pt x="14731" y="7817"/>
                  </a:lnTo>
                  <a:lnTo>
                    <a:pt x="15018" y="7586"/>
                  </a:lnTo>
                  <a:lnTo>
                    <a:pt x="15300" y="7354"/>
                  </a:lnTo>
                  <a:lnTo>
                    <a:pt x="15578" y="7122"/>
                  </a:lnTo>
                  <a:lnTo>
                    <a:pt x="15850" y="6888"/>
                  </a:lnTo>
                  <a:lnTo>
                    <a:pt x="16117" y="6653"/>
                  </a:lnTo>
                  <a:lnTo>
                    <a:pt x="16379" y="6418"/>
                  </a:lnTo>
                  <a:lnTo>
                    <a:pt x="16637" y="6181"/>
                  </a:lnTo>
                  <a:lnTo>
                    <a:pt x="16889" y="5944"/>
                  </a:lnTo>
                  <a:lnTo>
                    <a:pt x="17137" y="5705"/>
                  </a:lnTo>
                  <a:lnTo>
                    <a:pt x="17380" y="5466"/>
                  </a:lnTo>
                  <a:lnTo>
                    <a:pt x="17618" y="5226"/>
                  </a:lnTo>
                  <a:lnTo>
                    <a:pt x="17852" y="4984"/>
                  </a:lnTo>
                  <a:lnTo>
                    <a:pt x="18081" y="4742"/>
                  </a:lnTo>
                  <a:lnTo>
                    <a:pt x="18306" y="4499"/>
                  </a:lnTo>
                  <a:lnTo>
                    <a:pt x="18526" y="4254"/>
                  </a:lnTo>
                  <a:lnTo>
                    <a:pt x="18742" y="4009"/>
                  </a:lnTo>
                  <a:lnTo>
                    <a:pt x="18953" y="3763"/>
                  </a:lnTo>
                  <a:lnTo>
                    <a:pt x="19160" y="3515"/>
                  </a:lnTo>
                  <a:lnTo>
                    <a:pt x="19363" y="3267"/>
                  </a:lnTo>
                  <a:lnTo>
                    <a:pt x="19562" y="3017"/>
                  </a:lnTo>
                  <a:lnTo>
                    <a:pt x="19756" y="2767"/>
                  </a:lnTo>
                  <a:lnTo>
                    <a:pt x="19946" y="2515"/>
                  </a:lnTo>
                  <a:lnTo>
                    <a:pt x="20133" y="2263"/>
                  </a:lnTo>
                  <a:lnTo>
                    <a:pt x="20315" y="2009"/>
                  </a:lnTo>
                  <a:lnTo>
                    <a:pt x="20493" y="1755"/>
                  </a:lnTo>
                  <a:lnTo>
                    <a:pt x="20667" y="1499"/>
                  </a:lnTo>
                  <a:lnTo>
                    <a:pt x="20838" y="1242"/>
                  </a:lnTo>
                  <a:lnTo>
                    <a:pt x="21004" y="984"/>
                  </a:lnTo>
                  <a:lnTo>
                    <a:pt x="21167" y="725"/>
                  </a:lnTo>
                  <a:lnTo>
                    <a:pt x="21326" y="465"/>
                  </a:lnTo>
                  <a:lnTo>
                    <a:pt x="21482" y="204"/>
                  </a:lnTo>
                  <a:lnTo>
                    <a:pt x="21600" y="0"/>
                  </a:lnTo>
                  <a:close/>
                </a:path>
              </a:pathLst>
            </a:custGeom>
            <a:grpFill/>
            <a:ln w="12700" cap="flat">
              <a:noFill/>
              <a:miter lim="400000"/>
            </a:ln>
            <a:effectLst/>
          </p:spPr>
          <p:txBody>
            <a:bodyPr wrap="square" lIns="22859" tIns="22859" rIns="22859" bIns="22859" numCol="1" anchor="t">
              <a:noAutofit/>
            </a:bodyPr>
            <a:lstStyle/>
            <a:p>
              <a:pPr defTabSz="457200">
                <a:defRPr sz="1000" b="0">
                  <a:latin typeface="Calibri"/>
                  <a:ea typeface="Calibri"/>
                  <a:cs typeface="Calibri"/>
                  <a:sym typeface="Calibri"/>
                </a:defRPr>
              </a:pPr>
              <a:endParaRPr sz="500"/>
            </a:p>
          </p:txBody>
        </p:sp>
        <p:sp>
          <p:nvSpPr>
            <p:cNvPr id="19" name="Kształt"/>
            <p:cNvSpPr/>
            <p:nvPr/>
          </p:nvSpPr>
          <p:spPr>
            <a:xfrm>
              <a:off x="1025216" y="1631"/>
              <a:ext cx="5845422" cy="990453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805" y="0"/>
                  </a:lnTo>
                  <a:lnTo>
                    <a:pt x="18758" y="34"/>
                  </a:lnTo>
                  <a:lnTo>
                    <a:pt x="18607" y="168"/>
                  </a:lnTo>
                  <a:lnTo>
                    <a:pt x="18455" y="269"/>
                  </a:lnTo>
                  <a:lnTo>
                    <a:pt x="18302" y="403"/>
                  </a:lnTo>
                  <a:lnTo>
                    <a:pt x="17993" y="605"/>
                  </a:lnTo>
                  <a:lnTo>
                    <a:pt x="17680" y="806"/>
                  </a:lnTo>
                  <a:lnTo>
                    <a:pt x="17203" y="1109"/>
                  </a:lnTo>
                  <a:lnTo>
                    <a:pt x="16719" y="1411"/>
                  </a:lnTo>
                  <a:lnTo>
                    <a:pt x="16556" y="1478"/>
                  </a:lnTo>
                  <a:lnTo>
                    <a:pt x="16227" y="1680"/>
                  </a:lnTo>
                  <a:lnTo>
                    <a:pt x="16062" y="1747"/>
                  </a:lnTo>
                  <a:lnTo>
                    <a:pt x="15896" y="1848"/>
                  </a:lnTo>
                  <a:lnTo>
                    <a:pt x="15730" y="1915"/>
                  </a:lnTo>
                  <a:lnTo>
                    <a:pt x="15563" y="2016"/>
                  </a:lnTo>
                  <a:lnTo>
                    <a:pt x="15395" y="2083"/>
                  </a:lnTo>
                  <a:lnTo>
                    <a:pt x="15227" y="2184"/>
                  </a:lnTo>
                  <a:lnTo>
                    <a:pt x="14720" y="2385"/>
                  </a:lnTo>
                  <a:lnTo>
                    <a:pt x="14549" y="2486"/>
                  </a:lnTo>
                  <a:lnTo>
                    <a:pt x="13694" y="2822"/>
                  </a:lnTo>
                  <a:lnTo>
                    <a:pt x="13522" y="2923"/>
                  </a:lnTo>
                  <a:lnTo>
                    <a:pt x="12661" y="3258"/>
                  </a:lnTo>
                  <a:lnTo>
                    <a:pt x="12488" y="3292"/>
                  </a:lnTo>
                  <a:lnTo>
                    <a:pt x="11453" y="3695"/>
                  </a:lnTo>
                  <a:lnTo>
                    <a:pt x="11281" y="3729"/>
                  </a:lnTo>
                  <a:lnTo>
                    <a:pt x="10594" y="3998"/>
                  </a:lnTo>
                  <a:lnTo>
                    <a:pt x="10423" y="4031"/>
                  </a:lnTo>
                  <a:lnTo>
                    <a:pt x="9743" y="4266"/>
                  </a:lnTo>
                  <a:lnTo>
                    <a:pt x="9238" y="4468"/>
                  </a:lnTo>
                  <a:lnTo>
                    <a:pt x="9070" y="4501"/>
                  </a:lnTo>
                  <a:lnTo>
                    <a:pt x="8737" y="4636"/>
                  </a:lnTo>
                  <a:lnTo>
                    <a:pt x="8572" y="4669"/>
                  </a:lnTo>
                  <a:lnTo>
                    <a:pt x="7916" y="4938"/>
                  </a:lnTo>
                  <a:lnTo>
                    <a:pt x="7754" y="4972"/>
                  </a:lnTo>
                  <a:lnTo>
                    <a:pt x="7115" y="5240"/>
                  </a:lnTo>
                  <a:lnTo>
                    <a:pt x="6958" y="5274"/>
                  </a:lnTo>
                  <a:lnTo>
                    <a:pt x="6801" y="5341"/>
                  </a:lnTo>
                  <a:lnTo>
                    <a:pt x="6185" y="5610"/>
                  </a:lnTo>
                  <a:lnTo>
                    <a:pt x="5734" y="5812"/>
                  </a:lnTo>
                  <a:lnTo>
                    <a:pt x="5295" y="6013"/>
                  </a:lnTo>
                  <a:lnTo>
                    <a:pt x="5008" y="6147"/>
                  </a:lnTo>
                  <a:lnTo>
                    <a:pt x="4867" y="6248"/>
                  </a:lnTo>
                  <a:lnTo>
                    <a:pt x="4727" y="6315"/>
                  </a:lnTo>
                  <a:lnTo>
                    <a:pt x="4451" y="6450"/>
                  </a:lnTo>
                  <a:lnTo>
                    <a:pt x="4316" y="6551"/>
                  </a:lnTo>
                  <a:lnTo>
                    <a:pt x="4049" y="6685"/>
                  </a:lnTo>
                  <a:lnTo>
                    <a:pt x="3918" y="6786"/>
                  </a:lnTo>
                  <a:lnTo>
                    <a:pt x="3789" y="6853"/>
                  </a:lnTo>
                  <a:lnTo>
                    <a:pt x="3661" y="6954"/>
                  </a:lnTo>
                  <a:lnTo>
                    <a:pt x="3535" y="7021"/>
                  </a:lnTo>
                  <a:lnTo>
                    <a:pt x="3410" y="7122"/>
                  </a:lnTo>
                  <a:lnTo>
                    <a:pt x="3287" y="7222"/>
                  </a:lnTo>
                  <a:lnTo>
                    <a:pt x="3166" y="7290"/>
                  </a:lnTo>
                  <a:lnTo>
                    <a:pt x="3047" y="7390"/>
                  </a:lnTo>
                  <a:lnTo>
                    <a:pt x="2930" y="7491"/>
                  </a:lnTo>
                  <a:lnTo>
                    <a:pt x="2814" y="7592"/>
                  </a:lnTo>
                  <a:lnTo>
                    <a:pt x="2701" y="7659"/>
                  </a:lnTo>
                  <a:lnTo>
                    <a:pt x="2589" y="7760"/>
                  </a:lnTo>
                  <a:lnTo>
                    <a:pt x="2479" y="7861"/>
                  </a:lnTo>
                  <a:lnTo>
                    <a:pt x="2371" y="7961"/>
                  </a:lnTo>
                  <a:lnTo>
                    <a:pt x="2265" y="8062"/>
                  </a:lnTo>
                  <a:lnTo>
                    <a:pt x="2161" y="8163"/>
                  </a:lnTo>
                  <a:lnTo>
                    <a:pt x="2059" y="8297"/>
                  </a:lnTo>
                  <a:lnTo>
                    <a:pt x="1960" y="8398"/>
                  </a:lnTo>
                  <a:lnTo>
                    <a:pt x="1862" y="8499"/>
                  </a:lnTo>
                  <a:lnTo>
                    <a:pt x="1766" y="8633"/>
                  </a:lnTo>
                  <a:lnTo>
                    <a:pt x="1673" y="8734"/>
                  </a:lnTo>
                  <a:lnTo>
                    <a:pt x="1582" y="8835"/>
                  </a:lnTo>
                  <a:lnTo>
                    <a:pt x="1493" y="8969"/>
                  </a:lnTo>
                  <a:lnTo>
                    <a:pt x="1406" y="9104"/>
                  </a:lnTo>
                  <a:lnTo>
                    <a:pt x="1322" y="9204"/>
                  </a:lnTo>
                  <a:lnTo>
                    <a:pt x="1239" y="9339"/>
                  </a:lnTo>
                  <a:lnTo>
                    <a:pt x="1160" y="9473"/>
                  </a:lnTo>
                  <a:lnTo>
                    <a:pt x="1082" y="9607"/>
                  </a:lnTo>
                  <a:lnTo>
                    <a:pt x="1007" y="9742"/>
                  </a:lnTo>
                  <a:lnTo>
                    <a:pt x="935" y="9876"/>
                  </a:lnTo>
                  <a:lnTo>
                    <a:pt x="865" y="10011"/>
                  </a:lnTo>
                  <a:lnTo>
                    <a:pt x="797" y="10145"/>
                  </a:lnTo>
                  <a:lnTo>
                    <a:pt x="732" y="10279"/>
                  </a:lnTo>
                  <a:lnTo>
                    <a:pt x="669" y="10414"/>
                  </a:lnTo>
                  <a:lnTo>
                    <a:pt x="609" y="10582"/>
                  </a:lnTo>
                  <a:lnTo>
                    <a:pt x="552" y="10716"/>
                  </a:lnTo>
                  <a:lnTo>
                    <a:pt x="497" y="10884"/>
                  </a:lnTo>
                  <a:lnTo>
                    <a:pt x="445" y="11018"/>
                  </a:lnTo>
                  <a:lnTo>
                    <a:pt x="396" y="11186"/>
                  </a:lnTo>
                  <a:lnTo>
                    <a:pt x="350" y="11354"/>
                  </a:lnTo>
                  <a:lnTo>
                    <a:pt x="306" y="11522"/>
                  </a:lnTo>
                  <a:lnTo>
                    <a:pt x="265" y="11657"/>
                  </a:lnTo>
                  <a:lnTo>
                    <a:pt x="227" y="11825"/>
                  </a:lnTo>
                  <a:lnTo>
                    <a:pt x="191" y="12026"/>
                  </a:lnTo>
                  <a:lnTo>
                    <a:pt x="159" y="12194"/>
                  </a:lnTo>
                  <a:lnTo>
                    <a:pt x="129" y="12362"/>
                  </a:lnTo>
                  <a:lnTo>
                    <a:pt x="103" y="12530"/>
                  </a:lnTo>
                  <a:lnTo>
                    <a:pt x="79" y="12732"/>
                  </a:lnTo>
                  <a:lnTo>
                    <a:pt x="58" y="12900"/>
                  </a:lnTo>
                  <a:lnTo>
                    <a:pt x="41" y="13101"/>
                  </a:lnTo>
                  <a:lnTo>
                    <a:pt x="26" y="13303"/>
                  </a:lnTo>
                  <a:lnTo>
                    <a:pt x="15" y="13471"/>
                  </a:lnTo>
                  <a:lnTo>
                    <a:pt x="7" y="13672"/>
                  </a:lnTo>
                  <a:lnTo>
                    <a:pt x="1" y="13874"/>
                  </a:lnTo>
                  <a:lnTo>
                    <a:pt x="0" y="14008"/>
                  </a:lnTo>
                  <a:lnTo>
                    <a:pt x="0" y="14176"/>
                  </a:lnTo>
                  <a:lnTo>
                    <a:pt x="1" y="14310"/>
                  </a:lnTo>
                  <a:lnTo>
                    <a:pt x="5" y="14512"/>
                  </a:lnTo>
                  <a:lnTo>
                    <a:pt x="13" y="14714"/>
                  </a:lnTo>
                  <a:lnTo>
                    <a:pt x="24" y="14949"/>
                  </a:lnTo>
                  <a:lnTo>
                    <a:pt x="38" y="15150"/>
                  </a:lnTo>
                  <a:lnTo>
                    <a:pt x="56" y="15385"/>
                  </a:lnTo>
                  <a:lnTo>
                    <a:pt x="77" y="15621"/>
                  </a:lnTo>
                  <a:lnTo>
                    <a:pt x="102" y="15856"/>
                  </a:lnTo>
                  <a:lnTo>
                    <a:pt x="130" y="16091"/>
                  </a:lnTo>
                  <a:lnTo>
                    <a:pt x="161" y="16326"/>
                  </a:lnTo>
                  <a:lnTo>
                    <a:pt x="197" y="16561"/>
                  </a:lnTo>
                  <a:lnTo>
                    <a:pt x="235" y="16830"/>
                  </a:lnTo>
                  <a:lnTo>
                    <a:pt x="277" y="17065"/>
                  </a:lnTo>
                  <a:lnTo>
                    <a:pt x="323" y="17334"/>
                  </a:lnTo>
                  <a:lnTo>
                    <a:pt x="372" y="17569"/>
                  </a:lnTo>
                  <a:lnTo>
                    <a:pt x="425" y="17838"/>
                  </a:lnTo>
                  <a:lnTo>
                    <a:pt x="482" y="18106"/>
                  </a:lnTo>
                  <a:lnTo>
                    <a:pt x="543" y="18375"/>
                  </a:lnTo>
                  <a:lnTo>
                    <a:pt x="607" y="18644"/>
                  </a:lnTo>
                  <a:lnTo>
                    <a:pt x="675" y="18946"/>
                  </a:lnTo>
                  <a:lnTo>
                    <a:pt x="747" y="19215"/>
                  </a:lnTo>
                  <a:lnTo>
                    <a:pt x="822" y="19484"/>
                  </a:lnTo>
                  <a:lnTo>
                    <a:pt x="902" y="19786"/>
                  </a:lnTo>
                  <a:lnTo>
                    <a:pt x="985" y="20088"/>
                  </a:lnTo>
                  <a:lnTo>
                    <a:pt x="1073" y="20391"/>
                  </a:lnTo>
                  <a:lnTo>
                    <a:pt x="1164" y="20693"/>
                  </a:lnTo>
                  <a:lnTo>
                    <a:pt x="1259" y="20995"/>
                  </a:lnTo>
                  <a:lnTo>
                    <a:pt x="1359" y="21298"/>
                  </a:lnTo>
                  <a:lnTo>
                    <a:pt x="1462" y="21600"/>
                  </a:lnTo>
                  <a:lnTo>
                    <a:pt x="1481" y="21533"/>
                  </a:lnTo>
                  <a:lnTo>
                    <a:pt x="1519" y="21398"/>
                  </a:lnTo>
                  <a:lnTo>
                    <a:pt x="1557" y="21264"/>
                  </a:lnTo>
                  <a:lnTo>
                    <a:pt x="1578" y="21163"/>
                  </a:lnTo>
                  <a:lnTo>
                    <a:pt x="1599" y="21096"/>
                  </a:lnTo>
                  <a:lnTo>
                    <a:pt x="1621" y="21029"/>
                  </a:lnTo>
                  <a:lnTo>
                    <a:pt x="1645" y="20962"/>
                  </a:lnTo>
                  <a:lnTo>
                    <a:pt x="1671" y="20895"/>
                  </a:lnTo>
                  <a:lnTo>
                    <a:pt x="1699" y="20794"/>
                  </a:lnTo>
                  <a:lnTo>
                    <a:pt x="1729" y="20727"/>
                  </a:lnTo>
                  <a:lnTo>
                    <a:pt x="1762" y="20659"/>
                  </a:lnTo>
                  <a:lnTo>
                    <a:pt x="1798" y="20592"/>
                  </a:lnTo>
                  <a:lnTo>
                    <a:pt x="1837" y="20525"/>
                  </a:lnTo>
                  <a:lnTo>
                    <a:pt x="1880" y="20424"/>
                  </a:lnTo>
                  <a:lnTo>
                    <a:pt x="1926" y="20357"/>
                  </a:lnTo>
                  <a:lnTo>
                    <a:pt x="1976" y="20290"/>
                  </a:lnTo>
                  <a:lnTo>
                    <a:pt x="2031" y="20223"/>
                  </a:lnTo>
                  <a:lnTo>
                    <a:pt x="2090" y="20122"/>
                  </a:lnTo>
                  <a:lnTo>
                    <a:pt x="2154" y="20055"/>
                  </a:lnTo>
                  <a:lnTo>
                    <a:pt x="2223" y="19988"/>
                  </a:lnTo>
                  <a:lnTo>
                    <a:pt x="2297" y="19887"/>
                  </a:lnTo>
                  <a:lnTo>
                    <a:pt x="2377" y="19820"/>
                  </a:lnTo>
                  <a:lnTo>
                    <a:pt x="2463" y="19719"/>
                  </a:lnTo>
                  <a:lnTo>
                    <a:pt x="2556" y="19652"/>
                  </a:lnTo>
                  <a:lnTo>
                    <a:pt x="2655" y="19551"/>
                  </a:lnTo>
                  <a:lnTo>
                    <a:pt x="2760" y="19484"/>
                  </a:lnTo>
                  <a:lnTo>
                    <a:pt x="2873" y="19383"/>
                  </a:lnTo>
                  <a:lnTo>
                    <a:pt x="2992" y="19316"/>
                  </a:lnTo>
                  <a:lnTo>
                    <a:pt x="3120" y="19215"/>
                  </a:lnTo>
                  <a:lnTo>
                    <a:pt x="3255" y="19114"/>
                  </a:lnTo>
                  <a:lnTo>
                    <a:pt x="3398" y="19047"/>
                  </a:lnTo>
                  <a:lnTo>
                    <a:pt x="3550" y="18946"/>
                  </a:lnTo>
                  <a:lnTo>
                    <a:pt x="3710" y="18845"/>
                  </a:lnTo>
                  <a:lnTo>
                    <a:pt x="3880" y="18778"/>
                  </a:lnTo>
                  <a:lnTo>
                    <a:pt x="4058" y="18677"/>
                  </a:lnTo>
                  <a:lnTo>
                    <a:pt x="4246" y="18577"/>
                  </a:lnTo>
                  <a:lnTo>
                    <a:pt x="4444" y="18476"/>
                  </a:lnTo>
                  <a:lnTo>
                    <a:pt x="4652" y="18375"/>
                  </a:lnTo>
                  <a:lnTo>
                    <a:pt x="4870" y="18274"/>
                  </a:lnTo>
                  <a:lnTo>
                    <a:pt x="5099" y="18174"/>
                  </a:lnTo>
                  <a:lnTo>
                    <a:pt x="5339" y="18073"/>
                  </a:lnTo>
                  <a:lnTo>
                    <a:pt x="5590" y="17938"/>
                  </a:lnTo>
                  <a:lnTo>
                    <a:pt x="5852" y="17838"/>
                  </a:lnTo>
                  <a:lnTo>
                    <a:pt x="6126" y="17737"/>
                  </a:lnTo>
                  <a:lnTo>
                    <a:pt x="6412" y="17636"/>
                  </a:lnTo>
                  <a:lnTo>
                    <a:pt x="6710" y="17502"/>
                  </a:lnTo>
                  <a:lnTo>
                    <a:pt x="7020" y="17401"/>
                  </a:lnTo>
                  <a:lnTo>
                    <a:pt x="7343" y="17267"/>
                  </a:lnTo>
                  <a:lnTo>
                    <a:pt x="7680" y="17132"/>
                  </a:lnTo>
                  <a:lnTo>
                    <a:pt x="8030" y="17031"/>
                  </a:lnTo>
                  <a:lnTo>
                    <a:pt x="8393" y="16897"/>
                  </a:lnTo>
                  <a:lnTo>
                    <a:pt x="8770" y="16763"/>
                  </a:lnTo>
                  <a:lnTo>
                    <a:pt x="9226" y="16628"/>
                  </a:lnTo>
                  <a:lnTo>
                    <a:pt x="9450" y="16528"/>
                  </a:lnTo>
                  <a:lnTo>
                    <a:pt x="9888" y="16393"/>
                  </a:lnTo>
                  <a:lnTo>
                    <a:pt x="10103" y="16292"/>
                  </a:lnTo>
                  <a:lnTo>
                    <a:pt x="10524" y="16158"/>
                  </a:lnTo>
                  <a:lnTo>
                    <a:pt x="10730" y="16057"/>
                  </a:lnTo>
                  <a:lnTo>
                    <a:pt x="11133" y="15923"/>
                  </a:lnTo>
                  <a:lnTo>
                    <a:pt x="11331" y="15822"/>
                  </a:lnTo>
                  <a:lnTo>
                    <a:pt x="11526" y="15755"/>
                  </a:lnTo>
                  <a:lnTo>
                    <a:pt x="11718" y="15654"/>
                  </a:lnTo>
                  <a:lnTo>
                    <a:pt x="12094" y="15520"/>
                  </a:lnTo>
                  <a:lnTo>
                    <a:pt x="12278" y="15419"/>
                  </a:lnTo>
                  <a:lnTo>
                    <a:pt x="12460" y="15352"/>
                  </a:lnTo>
                  <a:lnTo>
                    <a:pt x="12638" y="15251"/>
                  </a:lnTo>
                  <a:lnTo>
                    <a:pt x="12815" y="15184"/>
                  </a:lnTo>
                  <a:lnTo>
                    <a:pt x="12988" y="15083"/>
                  </a:lnTo>
                  <a:lnTo>
                    <a:pt x="13159" y="15016"/>
                  </a:lnTo>
                  <a:lnTo>
                    <a:pt x="13327" y="14915"/>
                  </a:lnTo>
                  <a:lnTo>
                    <a:pt x="13493" y="14848"/>
                  </a:lnTo>
                  <a:lnTo>
                    <a:pt x="13657" y="14747"/>
                  </a:lnTo>
                  <a:lnTo>
                    <a:pt x="13817" y="14680"/>
                  </a:lnTo>
                  <a:lnTo>
                    <a:pt x="13976" y="14579"/>
                  </a:lnTo>
                  <a:lnTo>
                    <a:pt x="14132" y="14512"/>
                  </a:lnTo>
                  <a:lnTo>
                    <a:pt x="14285" y="14411"/>
                  </a:lnTo>
                  <a:lnTo>
                    <a:pt x="14436" y="14344"/>
                  </a:lnTo>
                  <a:lnTo>
                    <a:pt x="14585" y="14243"/>
                  </a:lnTo>
                  <a:lnTo>
                    <a:pt x="14731" y="14176"/>
                  </a:lnTo>
                  <a:lnTo>
                    <a:pt x="14875" y="14075"/>
                  </a:lnTo>
                  <a:lnTo>
                    <a:pt x="15017" y="14008"/>
                  </a:lnTo>
                  <a:lnTo>
                    <a:pt x="15156" y="13907"/>
                  </a:lnTo>
                  <a:lnTo>
                    <a:pt x="15293" y="13840"/>
                  </a:lnTo>
                  <a:lnTo>
                    <a:pt x="15428" y="13739"/>
                  </a:lnTo>
                  <a:lnTo>
                    <a:pt x="15561" y="13639"/>
                  </a:lnTo>
                  <a:lnTo>
                    <a:pt x="15691" y="13571"/>
                  </a:lnTo>
                  <a:lnTo>
                    <a:pt x="15819" y="13471"/>
                  </a:lnTo>
                  <a:lnTo>
                    <a:pt x="15945" y="13403"/>
                  </a:lnTo>
                  <a:lnTo>
                    <a:pt x="16069" y="13303"/>
                  </a:lnTo>
                  <a:lnTo>
                    <a:pt x="16191" y="13202"/>
                  </a:lnTo>
                  <a:lnTo>
                    <a:pt x="16310" y="13135"/>
                  </a:lnTo>
                  <a:lnTo>
                    <a:pt x="16428" y="13034"/>
                  </a:lnTo>
                  <a:lnTo>
                    <a:pt x="16543" y="12933"/>
                  </a:lnTo>
                  <a:lnTo>
                    <a:pt x="16657" y="12866"/>
                  </a:lnTo>
                  <a:lnTo>
                    <a:pt x="16768" y="12765"/>
                  </a:lnTo>
                  <a:lnTo>
                    <a:pt x="16877" y="12664"/>
                  </a:lnTo>
                  <a:lnTo>
                    <a:pt x="16985" y="12597"/>
                  </a:lnTo>
                  <a:lnTo>
                    <a:pt x="17090" y="12496"/>
                  </a:lnTo>
                  <a:lnTo>
                    <a:pt x="17194" y="12396"/>
                  </a:lnTo>
                  <a:lnTo>
                    <a:pt x="17295" y="12295"/>
                  </a:lnTo>
                  <a:lnTo>
                    <a:pt x="17395" y="12228"/>
                  </a:lnTo>
                  <a:lnTo>
                    <a:pt x="17493" y="12127"/>
                  </a:lnTo>
                  <a:lnTo>
                    <a:pt x="17589" y="12026"/>
                  </a:lnTo>
                  <a:lnTo>
                    <a:pt x="17683" y="11925"/>
                  </a:lnTo>
                  <a:lnTo>
                    <a:pt x="17775" y="11858"/>
                  </a:lnTo>
                  <a:lnTo>
                    <a:pt x="17865" y="11757"/>
                  </a:lnTo>
                  <a:lnTo>
                    <a:pt x="17954" y="11657"/>
                  </a:lnTo>
                  <a:lnTo>
                    <a:pt x="18041" y="11556"/>
                  </a:lnTo>
                  <a:lnTo>
                    <a:pt x="18126" y="11489"/>
                  </a:lnTo>
                  <a:lnTo>
                    <a:pt x="18210" y="11388"/>
                  </a:lnTo>
                  <a:lnTo>
                    <a:pt x="18292" y="11287"/>
                  </a:lnTo>
                  <a:lnTo>
                    <a:pt x="18372" y="11186"/>
                  </a:lnTo>
                  <a:lnTo>
                    <a:pt x="18450" y="11086"/>
                  </a:lnTo>
                  <a:lnTo>
                    <a:pt x="18527" y="10985"/>
                  </a:lnTo>
                  <a:lnTo>
                    <a:pt x="18603" y="10884"/>
                  </a:lnTo>
                  <a:lnTo>
                    <a:pt x="18676" y="10817"/>
                  </a:lnTo>
                  <a:lnTo>
                    <a:pt x="18749" y="10716"/>
                  </a:lnTo>
                  <a:lnTo>
                    <a:pt x="18819" y="10615"/>
                  </a:lnTo>
                  <a:lnTo>
                    <a:pt x="18888" y="10514"/>
                  </a:lnTo>
                  <a:lnTo>
                    <a:pt x="18956" y="10414"/>
                  </a:lnTo>
                  <a:lnTo>
                    <a:pt x="19022" y="10313"/>
                  </a:lnTo>
                  <a:lnTo>
                    <a:pt x="19087" y="10212"/>
                  </a:lnTo>
                  <a:lnTo>
                    <a:pt x="19150" y="10111"/>
                  </a:lnTo>
                  <a:lnTo>
                    <a:pt x="19212" y="10011"/>
                  </a:lnTo>
                  <a:lnTo>
                    <a:pt x="19272" y="9910"/>
                  </a:lnTo>
                  <a:lnTo>
                    <a:pt x="19331" y="9809"/>
                  </a:lnTo>
                  <a:lnTo>
                    <a:pt x="19389" y="9708"/>
                  </a:lnTo>
                  <a:lnTo>
                    <a:pt x="19446" y="9607"/>
                  </a:lnTo>
                  <a:lnTo>
                    <a:pt x="19501" y="9507"/>
                  </a:lnTo>
                  <a:lnTo>
                    <a:pt x="19555" y="9406"/>
                  </a:lnTo>
                  <a:lnTo>
                    <a:pt x="19607" y="9305"/>
                  </a:lnTo>
                  <a:lnTo>
                    <a:pt x="19658" y="9204"/>
                  </a:lnTo>
                  <a:lnTo>
                    <a:pt x="19709" y="9104"/>
                  </a:lnTo>
                  <a:lnTo>
                    <a:pt x="19758" y="9003"/>
                  </a:lnTo>
                  <a:lnTo>
                    <a:pt x="19852" y="8801"/>
                  </a:lnTo>
                  <a:lnTo>
                    <a:pt x="19897" y="8700"/>
                  </a:lnTo>
                  <a:lnTo>
                    <a:pt x="19942" y="8600"/>
                  </a:lnTo>
                  <a:lnTo>
                    <a:pt x="19985" y="8499"/>
                  </a:lnTo>
                  <a:lnTo>
                    <a:pt x="20027" y="8398"/>
                  </a:lnTo>
                  <a:lnTo>
                    <a:pt x="20068" y="8264"/>
                  </a:lnTo>
                  <a:lnTo>
                    <a:pt x="20148" y="8062"/>
                  </a:lnTo>
                  <a:lnTo>
                    <a:pt x="20186" y="7961"/>
                  </a:lnTo>
                  <a:lnTo>
                    <a:pt x="20223" y="7861"/>
                  </a:lnTo>
                  <a:lnTo>
                    <a:pt x="20259" y="7760"/>
                  </a:lnTo>
                  <a:lnTo>
                    <a:pt x="20294" y="7626"/>
                  </a:lnTo>
                  <a:lnTo>
                    <a:pt x="20329" y="7525"/>
                  </a:lnTo>
                  <a:lnTo>
                    <a:pt x="20395" y="7323"/>
                  </a:lnTo>
                  <a:lnTo>
                    <a:pt x="20427" y="7222"/>
                  </a:lnTo>
                  <a:lnTo>
                    <a:pt x="20458" y="7088"/>
                  </a:lnTo>
                  <a:lnTo>
                    <a:pt x="20488" y="6987"/>
                  </a:lnTo>
                  <a:lnTo>
                    <a:pt x="20517" y="6886"/>
                  </a:lnTo>
                  <a:lnTo>
                    <a:pt x="20546" y="6786"/>
                  </a:lnTo>
                  <a:lnTo>
                    <a:pt x="20574" y="6651"/>
                  </a:lnTo>
                  <a:lnTo>
                    <a:pt x="20601" y="6551"/>
                  </a:lnTo>
                  <a:lnTo>
                    <a:pt x="20628" y="6450"/>
                  </a:lnTo>
                  <a:lnTo>
                    <a:pt x="20654" y="6315"/>
                  </a:lnTo>
                  <a:lnTo>
                    <a:pt x="20679" y="6215"/>
                  </a:lnTo>
                  <a:lnTo>
                    <a:pt x="20704" y="6114"/>
                  </a:lnTo>
                  <a:lnTo>
                    <a:pt x="20728" y="5979"/>
                  </a:lnTo>
                  <a:lnTo>
                    <a:pt x="20751" y="5879"/>
                  </a:lnTo>
                  <a:lnTo>
                    <a:pt x="20774" y="5744"/>
                  </a:lnTo>
                  <a:lnTo>
                    <a:pt x="20796" y="5644"/>
                  </a:lnTo>
                  <a:lnTo>
                    <a:pt x="20818" y="5543"/>
                  </a:lnTo>
                  <a:lnTo>
                    <a:pt x="20840" y="5408"/>
                  </a:lnTo>
                  <a:lnTo>
                    <a:pt x="20860" y="5308"/>
                  </a:lnTo>
                  <a:lnTo>
                    <a:pt x="20881" y="5173"/>
                  </a:lnTo>
                  <a:lnTo>
                    <a:pt x="20901" y="5072"/>
                  </a:lnTo>
                  <a:lnTo>
                    <a:pt x="20920" y="4938"/>
                  </a:lnTo>
                  <a:lnTo>
                    <a:pt x="20940" y="4837"/>
                  </a:lnTo>
                  <a:lnTo>
                    <a:pt x="20958" y="4703"/>
                  </a:lnTo>
                  <a:lnTo>
                    <a:pt x="20977" y="4602"/>
                  </a:lnTo>
                  <a:lnTo>
                    <a:pt x="20995" y="4468"/>
                  </a:lnTo>
                  <a:lnTo>
                    <a:pt x="21013" y="4367"/>
                  </a:lnTo>
                  <a:lnTo>
                    <a:pt x="21030" y="4233"/>
                  </a:lnTo>
                  <a:lnTo>
                    <a:pt x="21048" y="4132"/>
                  </a:lnTo>
                  <a:lnTo>
                    <a:pt x="21065" y="3998"/>
                  </a:lnTo>
                  <a:lnTo>
                    <a:pt x="21082" y="3897"/>
                  </a:lnTo>
                  <a:lnTo>
                    <a:pt x="21098" y="3762"/>
                  </a:lnTo>
                  <a:lnTo>
                    <a:pt x="21115" y="3662"/>
                  </a:lnTo>
                  <a:lnTo>
                    <a:pt x="21131" y="3527"/>
                  </a:lnTo>
                  <a:lnTo>
                    <a:pt x="21147" y="3393"/>
                  </a:lnTo>
                  <a:lnTo>
                    <a:pt x="21163" y="3292"/>
                  </a:lnTo>
                  <a:lnTo>
                    <a:pt x="21179" y="3158"/>
                  </a:lnTo>
                  <a:lnTo>
                    <a:pt x="21211" y="2923"/>
                  </a:lnTo>
                  <a:lnTo>
                    <a:pt x="21322" y="2049"/>
                  </a:lnTo>
                  <a:lnTo>
                    <a:pt x="21354" y="1780"/>
                  </a:lnTo>
                  <a:lnTo>
                    <a:pt x="21388" y="1512"/>
                  </a:lnTo>
                  <a:lnTo>
                    <a:pt x="21404" y="1411"/>
                  </a:lnTo>
                  <a:lnTo>
                    <a:pt x="21422" y="1277"/>
                  </a:lnTo>
                  <a:lnTo>
                    <a:pt x="21439" y="1142"/>
                  </a:lnTo>
                  <a:lnTo>
                    <a:pt x="21457" y="1008"/>
                  </a:lnTo>
                  <a:lnTo>
                    <a:pt x="21474" y="873"/>
                  </a:lnTo>
                  <a:lnTo>
                    <a:pt x="21493" y="739"/>
                  </a:lnTo>
                  <a:lnTo>
                    <a:pt x="21511" y="605"/>
                  </a:lnTo>
                  <a:lnTo>
                    <a:pt x="21530" y="470"/>
                  </a:lnTo>
                  <a:lnTo>
                    <a:pt x="21549" y="336"/>
                  </a:lnTo>
                  <a:lnTo>
                    <a:pt x="21569" y="202"/>
                  </a:lnTo>
                  <a:lnTo>
                    <a:pt x="21589" y="67"/>
                  </a:lnTo>
                  <a:lnTo>
                    <a:pt x="21600" y="0"/>
                  </a:lnTo>
                  <a:close/>
                </a:path>
              </a:pathLst>
            </a:custGeom>
            <a:grpFill/>
            <a:ln w="12700" cap="flat">
              <a:noFill/>
              <a:miter lim="400000"/>
            </a:ln>
            <a:effectLst/>
          </p:spPr>
          <p:txBody>
            <a:bodyPr wrap="square" lIns="22859" tIns="22859" rIns="22859" bIns="22859" numCol="1" anchor="t">
              <a:noAutofit/>
            </a:bodyPr>
            <a:lstStyle/>
            <a:p>
              <a:pPr defTabSz="457200">
                <a:defRPr sz="1000" b="0">
                  <a:latin typeface="Calibri"/>
                  <a:ea typeface="Calibri"/>
                  <a:cs typeface="Calibri"/>
                  <a:sym typeface="Calibri"/>
                </a:defRPr>
              </a:pPr>
              <a:endParaRPr sz="500"/>
            </a:p>
          </p:txBody>
        </p:sp>
        <p:sp>
          <p:nvSpPr>
            <p:cNvPr id="20" name="Kształt"/>
            <p:cNvSpPr/>
            <p:nvPr/>
          </p:nvSpPr>
          <p:spPr>
            <a:xfrm>
              <a:off x="2296154" y="6728"/>
              <a:ext cx="7949649" cy="1370923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366" y="0"/>
                  </a:lnTo>
                  <a:lnTo>
                    <a:pt x="19836" y="5048"/>
                  </a:lnTo>
                  <a:lnTo>
                    <a:pt x="19736" y="5194"/>
                  </a:lnTo>
                  <a:lnTo>
                    <a:pt x="19635" y="5364"/>
                  </a:lnTo>
                  <a:lnTo>
                    <a:pt x="19531" y="5509"/>
                  </a:lnTo>
                  <a:lnTo>
                    <a:pt x="19426" y="5655"/>
                  </a:lnTo>
                  <a:lnTo>
                    <a:pt x="19320" y="5800"/>
                  </a:lnTo>
                  <a:lnTo>
                    <a:pt x="19211" y="5946"/>
                  </a:lnTo>
                  <a:lnTo>
                    <a:pt x="19101" y="6092"/>
                  </a:lnTo>
                  <a:lnTo>
                    <a:pt x="18990" y="6237"/>
                  </a:lnTo>
                  <a:lnTo>
                    <a:pt x="18877" y="6383"/>
                  </a:lnTo>
                  <a:lnTo>
                    <a:pt x="18763" y="6504"/>
                  </a:lnTo>
                  <a:lnTo>
                    <a:pt x="18647" y="6650"/>
                  </a:lnTo>
                  <a:lnTo>
                    <a:pt x="18529" y="6771"/>
                  </a:lnTo>
                  <a:lnTo>
                    <a:pt x="18411" y="6917"/>
                  </a:lnTo>
                  <a:lnTo>
                    <a:pt x="18290" y="7038"/>
                  </a:lnTo>
                  <a:lnTo>
                    <a:pt x="18169" y="7160"/>
                  </a:lnTo>
                  <a:lnTo>
                    <a:pt x="18046" y="7281"/>
                  </a:lnTo>
                  <a:lnTo>
                    <a:pt x="17922" y="7402"/>
                  </a:lnTo>
                  <a:lnTo>
                    <a:pt x="17796" y="7524"/>
                  </a:lnTo>
                  <a:lnTo>
                    <a:pt x="17670" y="7645"/>
                  </a:lnTo>
                  <a:lnTo>
                    <a:pt x="17542" y="7742"/>
                  </a:lnTo>
                  <a:lnTo>
                    <a:pt x="17412" y="7863"/>
                  </a:lnTo>
                  <a:lnTo>
                    <a:pt x="17282" y="7985"/>
                  </a:lnTo>
                  <a:lnTo>
                    <a:pt x="17151" y="8082"/>
                  </a:lnTo>
                  <a:lnTo>
                    <a:pt x="17018" y="8179"/>
                  </a:lnTo>
                  <a:lnTo>
                    <a:pt x="16884" y="8300"/>
                  </a:lnTo>
                  <a:lnTo>
                    <a:pt x="16614" y="8494"/>
                  </a:lnTo>
                  <a:lnTo>
                    <a:pt x="16339" y="8689"/>
                  </a:lnTo>
                  <a:lnTo>
                    <a:pt x="16061" y="8883"/>
                  </a:lnTo>
                  <a:lnTo>
                    <a:pt x="15779" y="9077"/>
                  </a:lnTo>
                  <a:lnTo>
                    <a:pt x="15636" y="9150"/>
                  </a:lnTo>
                  <a:lnTo>
                    <a:pt x="15493" y="9247"/>
                  </a:lnTo>
                  <a:lnTo>
                    <a:pt x="15349" y="9320"/>
                  </a:lnTo>
                  <a:lnTo>
                    <a:pt x="15204" y="9417"/>
                  </a:lnTo>
                  <a:lnTo>
                    <a:pt x="15059" y="9489"/>
                  </a:lnTo>
                  <a:lnTo>
                    <a:pt x="14913" y="9587"/>
                  </a:lnTo>
                  <a:lnTo>
                    <a:pt x="14470" y="9805"/>
                  </a:lnTo>
                  <a:lnTo>
                    <a:pt x="14322" y="9902"/>
                  </a:lnTo>
                  <a:lnTo>
                    <a:pt x="13721" y="10193"/>
                  </a:lnTo>
                  <a:lnTo>
                    <a:pt x="13570" y="10242"/>
                  </a:lnTo>
                  <a:lnTo>
                    <a:pt x="12960" y="10533"/>
                  </a:lnTo>
                  <a:lnTo>
                    <a:pt x="12807" y="10582"/>
                  </a:lnTo>
                  <a:lnTo>
                    <a:pt x="12500" y="10727"/>
                  </a:lnTo>
                  <a:lnTo>
                    <a:pt x="12345" y="10776"/>
                  </a:lnTo>
                  <a:lnTo>
                    <a:pt x="12191" y="10849"/>
                  </a:lnTo>
                  <a:lnTo>
                    <a:pt x="12036" y="10897"/>
                  </a:lnTo>
                  <a:lnTo>
                    <a:pt x="11882" y="10970"/>
                  </a:lnTo>
                  <a:lnTo>
                    <a:pt x="11727" y="11018"/>
                  </a:lnTo>
                  <a:lnTo>
                    <a:pt x="11572" y="11091"/>
                  </a:lnTo>
                  <a:lnTo>
                    <a:pt x="11262" y="11188"/>
                  </a:lnTo>
                  <a:lnTo>
                    <a:pt x="11107" y="11261"/>
                  </a:lnTo>
                  <a:lnTo>
                    <a:pt x="10796" y="11358"/>
                  </a:lnTo>
                  <a:lnTo>
                    <a:pt x="10641" y="11431"/>
                  </a:lnTo>
                  <a:lnTo>
                    <a:pt x="10022" y="11625"/>
                  </a:lnTo>
                  <a:lnTo>
                    <a:pt x="9867" y="11698"/>
                  </a:lnTo>
                  <a:lnTo>
                    <a:pt x="9252" y="11892"/>
                  </a:lnTo>
                  <a:lnTo>
                    <a:pt x="8793" y="12062"/>
                  </a:lnTo>
                  <a:lnTo>
                    <a:pt x="7888" y="12353"/>
                  </a:lnTo>
                  <a:lnTo>
                    <a:pt x="7739" y="12426"/>
                  </a:lnTo>
                  <a:lnTo>
                    <a:pt x="7003" y="12669"/>
                  </a:lnTo>
                  <a:lnTo>
                    <a:pt x="6858" y="12742"/>
                  </a:lnTo>
                  <a:lnTo>
                    <a:pt x="6427" y="12887"/>
                  </a:lnTo>
                  <a:lnTo>
                    <a:pt x="6285" y="12960"/>
                  </a:lnTo>
                  <a:lnTo>
                    <a:pt x="5865" y="13106"/>
                  </a:lnTo>
                  <a:lnTo>
                    <a:pt x="5726" y="13178"/>
                  </a:lnTo>
                  <a:lnTo>
                    <a:pt x="5589" y="13227"/>
                  </a:lnTo>
                  <a:lnTo>
                    <a:pt x="5453" y="13300"/>
                  </a:lnTo>
                  <a:lnTo>
                    <a:pt x="5183" y="13397"/>
                  </a:lnTo>
                  <a:lnTo>
                    <a:pt x="5050" y="13470"/>
                  </a:lnTo>
                  <a:lnTo>
                    <a:pt x="4918" y="13518"/>
                  </a:lnTo>
                  <a:lnTo>
                    <a:pt x="4657" y="13664"/>
                  </a:lnTo>
                  <a:lnTo>
                    <a:pt x="4528" y="13712"/>
                  </a:lnTo>
                  <a:lnTo>
                    <a:pt x="4401" y="13785"/>
                  </a:lnTo>
                  <a:lnTo>
                    <a:pt x="4274" y="13834"/>
                  </a:lnTo>
                  <a:lnTo>
                    <a:pt x="4150" y="13907"/>
                  </a:lnTo>
                  <a:lnTo>
                    <a:pt x="4026" y="13979"/>
                  </a:lnTo>
                  <a:lnTo>
                    <a:pt x="3904" y="14052"/>
                  </a:lnTo>
                  <a:lnTo>
                    <a:pt x="3783" y="14125"/>
                  </a:lnTo>
                  <a:lnTo>
                    <a:pt x="3663" y="14198"/>
                  </a:lnTo>
                  <a:lnTo>
                    <a:pt x="3545" y="14246"/>
                  </a:lnTo>
                  <a:lnTo>
                    <a:pt x="3428" y="14319"/>
                  </a:lnTo>
                  <a:lnTo>
                    <a:pt x="3313" y="14416"/>
                  </a:lnTo>
                  <a:lnTo>
                    <a:pt x="3199" y="14489"/>
                  </a:lnTo>
                  <a:lnTo>
                    <a:pt x="3087" y="14562"/>
                  </a:lnTo>
                  <a:lnTo>
                    <a:pt x="2976" y="14635"/>
                  </a:lnTo>
                  <a:lnTo>
                    <a:pt x="2867" y="14707"/>
                  </a:lnTo>
                  <a:lnTo>
                    <a:pt x="2759" y="14804"/>
                  </a:lnTo>
                  <a:lnTo>
                    <a:pt x="2653" y="14877"/>
                  </a:lnTo>
                  <a:lnTo>
                    <a:pt x="2549" y="14950"/>
                  </a:lnTo>
                  <a:lnTo>
                    <a:pt x="2446" y="15047"/>
                  </a:lnTo>
                  <a:lnTo>
                    <a:pt x="2345" y="15120"/>
                  </a:lnTo>
                  <a:lnTo>
                    <a:pt x="2246" y="15217"/>
                  </a:lnTo>
                  <a:lnTo>
                    <a:pt x="2149" y="15314"/>
                  </a:lnTo>
                  <a:lnTo>
                    <a:pt x="2053" y="15387"/>
                  </a:lnTo>
                  <a:lnTo>
                    <a:pt x="1959" y="15484"/>
                  </a:lnTo>
                  <a:lnTo>
                    <a:pt x="1867" y="15581"/>
                  </a:lnTo>
                  <a:lnTo>
                    <a:pt x="1777" y="15678"/>
                  </a:lnTo>
                  <a:lnTo>
                    <a:pt x="1689" y="15775"/>
                  </a:lnTo>
                  <a:lnTo>
                    <a:pt x="1602" y="15872"/>
                  </a:lnTo>
                  <a:lnTo>
                    <a:pt x="1518" y="15969"/>
                  </a:lnTo>
                  <a:lnTo>
                    <a:pt x="1436" y="16067"/>
                  </a:lnTo>
                  <a:lnTo>
                    <a:pt x="1355" y="16188"/>
                  </a:lnTo>
                  <a:lnTo>
                    <a:pt x="1277" y="16285"/>
                  </a:lnTo>
                  <a:lnTo>
                    <a:pt x="1200" y="16406"/>
                  </a:lnTo>
                  <a:lnTo>
                    <a:pt x="1126" y="16503"/>
                  </a:lnTo>
                  <a:lnTo>
                    <a:pt x="1054" y="16625"/>
                  </a:lnTo>
                  <a:lnTo>
                    <a:pt x="984" y="16722"/>
                  </a:lnTo>
                  <a:lnTo>
                    <a:pt x="916" y="16843"/>
                  </a:lnTo>
                  <a:lnTo>
                    <a:pt x="850" y="16964"/>
                  </a:lnTo>
                  <a:lnTo>
                    <a:pt x="787" y="17086"/>
                  </a:lnTo>
                  <a:lnTo>
                    <a:pt x="726" y="17207"/>
                  </a:lnTo>
                  <a:lnTo>
                    <a:pt x="667" y="17329"/>
                  </a:lnTo>
                  <a:lnTo>
                    <a:pt x="610" y="17474"/>
                  </a:lnTo>
                  <a:lnTo>
                    <a:pt x="556" y="17596"/>
                  </a:lnTo>
                  <a:lnTo>
                    <a:pt x="504" y="17717"/>
                  </a:lnTo>
                  <a:lnTo>
                    <a:pt x="454" y="17862"/>
                  </a:lnTo>
                  <a:lnTo>
                    <a:pt x="407" y="17984"/>
                  </a:lnTo>
                  <a:lnTo>
                    <a:pt x="362" y="18129"/>
                  </a:lnTo>
                  <a:lnTo>
                    <a:pt x="320" y="18275"/>
                  </a:lnTo>
                  <a:lnTo>
                    <a:pt x="280" y="18421"/>
                  </a:lnTo>
                  <a:lnTo>
                    <a:pt x="243" y="18566"/>
                  </a:lnTo>
                  <a:lnTo>
                    <a:pt x="208" y="18712"/>
                  </a:lnTo>
                  <a:lnTo>
                    <a:pt x="176" y="18858"/>
                  </a:lnTo>
                  <a:lnTo>
                    <a:pt x="147" y="19003"/>
                  </a:lnTo>
                  <a:lnTo>
                    <a:pt x="120" y="19173"/>
                  </a:lnTo>
                  <a:lnTo>
                    <a:pt x="95" y="19319"/>
                  </a:lnTo>
                  <a:lnTo>
                    <a:pt x="74" y="19489"/>
                  </a:lnTo>
                  <a:lnTo>
                    <a:pt x="55" y="19658"/>
                  </a:lnTo>
                  <a:lnTo>
                    <a:pt x="39" y="19828"/>
                  </a:lnTo>
                  <a:lnTo>
                    <a:pt x="25" y="19998"/>
                  </a:lnTo>
                  <a:lnTo>
                    <a:pt x="15" y="20168"/>
                  </a:lnTo>
                  <a:lnTo>
                    <a:pt x="7" y="20338"/>
                  </a:lnTo>
                  <a:lnTo>
                    <a:pt x="2" y="20508"/>
                  </a:lnTo>
                  <a:lnTo>
                    <a:pt x="0" y="20702"/>
                  </a:lnTo>
                  <a:lnTo>
                    <a:pt x="1" y="20872"/>
                  </a:lnTo>
                  <a:lnTo>
                    <a:pt x="5" y="21066"/>
                  </a:lnTo>
                  <a:lnTo>
                    <a:pt x="11" y="21260"/>
                  </a:lnTo>
                  <a:lnTo>
                    <a:pt x="21" y="21454"/>
                  </a:lnTo>
                  <a:lnTo>
                    <a:pt x="32" y="21600"/>
                  </a:lnTo>
                  <a:lnTo>
                    <a:pt x="11591" y="21600"/>
                  </a:lnTo>
                  <a:lnTo>
                    <a:pt x="11650" y="21576"/>
                  </a:lnTo>
                  <a:lnTo>
                    <a:pt x="11790" y="21527"/>
                  </a:lnTo>
                  <a:lnTo>
                    <a:pt x="11929" y="21454"/>
                  </a:lnTo>
                  <a:lnTo>
                    <a:pt x="12065" y="21382"/>
                  </a:lnTo>
                  <a:lnTo>
                    <a:pt x="12200" y="21309"/>
                  </a:lnTo>
                  <a:lnTo>
                    <a:pt x="12333" y="21236"/>
                  </a:lnTo>
                  <a:lnTo>
                    <a:pt x="12464" y="21187"/>
                  </a:lnTo>
                  <a:lnTo>
                    <a:pt x="12593" y="21115"/>
                  </a:lnTo>
                  <a:lnTo>
                    <a:pt x="12720" y="21042"/>
                  </a:lnTo>
                  <a:lnTo>
                    <a:pt x="12846" y="20969"/>
                  </a:lnTo>
                  <a:lnTo>
                    <a:pt x="12969" y="20896"/>
                  </a:lnTo>
                  <a:lnTo>
                    <a:pt x="13091" y="20848"/>
                  </a:lnTo>
                  <a:lnTo>
                    <a:pt x="13211" y="20775"/>
                  </a:lnTo>
                  <a:lnTo>
                    <a:pt x="13329" y="20702"/>
                  </a:lnTo>
                  <a:lnTo>
                    <a:pt x="13446" y="20629"/>
                  </a:lnTo>
                  <a:lnTo>
                    <a:pt x="13561" y="20556"/>
                  </a:lnTo>
                  <a:lnTo>
                    <a:pt x="13674" y="20484"/>
                  </a:lnTo>
                  <a:lnTo>
                    <a:pt x="13785" y="20411"/>
                  </a:lnTo>
                  <a:lnTo>
                    <a:pt x="13895" y="20338"/>
                  </a:lnTo>
                  <a:lnTo>
                    <a:pt x="14002" y="20289"/>
                  </a:lnTo>
                  <a:lnTo>
                    <a:pt x="14109" y="20217"/>
                  </a:lnTo>
                  <a:lnTo>
                    <a:pt x="14213" y="20144"/>
                  </a:lnTo>
                  <a:lnTo>
                    <a:pt x="14316" y="20071"/>
                  </a:lnTo>
                  <a:lnTo>
                    <a:pt x="14418" y="19998"/>
                  </a:lnTo>
                  <a:lnTo>
                    <a:pt x="14518" y="19925"/>
                  </a:lnTo>
                  <a:lnTo>
                    <a:pt x="14616" y="19853"/>
                  </a:lnTo>
                  <a:lnTo>
                    <a:pt x="14712" y="19780"/>
                  </a:lnTo>
                  <a:lnTo>
                    <a:pt x="14807" y="19707"/>
                  </a:lnTo>
                  <a:lnTo>
                    <a:pt x="14901" y="19634"/>
                  </a:lnTo>
                  <a:lnTo>
                    <a:pt x="14993" y="19561"/>
                  </a:lnTo>
                  <a:lnTo>
                    <a:pt x="15083" y="19489"/>
                  </a:lnTo>
                  <a:lnTo>
                    <a:pt x="15172" y="19416"/>
                  </a:lnTo>
                  <a:lnTo>
                    <a:pt x="15260" y="19343"/>
                  </a:lnTo>
                  <a:lnTo>
                    <a:pt x="15346" y="19270"/>
                  </a:lnTo>
                  <a:lnTo>
                    <a:pt x="15430" y="19197"/>
                  </a:lnTo>
                  <a:lnTo>
                    <a:pt x="15513" y="19124"/>
                  </a:lnTo>
                  <a:lnTo>
                    <a:pt x="15595" y="19052"/>
                  </a:lnTo>
                  <a:lnTo>
                    <a:pt x="15675" y="18979"/>
                  </a:lnTo>
                  <a:lnTo>
                    <a:pt x="15754" y="18906"/>
                  </a:lnTo>
                  <a:lnTo>
                    <a:pt x="15832" y="18809"/>
                  </a:lnTo>
                  <a:lnTo>
                    <a:pt x="15908" y="18736"/>
                  </a:lnTo>
                  <a:lnTo>
                    <a:pt x="15982" y="18663"/>
                  </a:lnTo>
                  <a:lnTo>
                    <a:pt x="16056" y="18591"/>
                  </a:lnTo>
                  <a:lnTo>
                    <a:pt x="16128" y="18518"/>
                  </a:lnTo>
                  <a:lnTo>
                    <a:pt x="16199" y="18445"/>
                  </a:lnTo>
                  <a:lnTo>
                    <a:pt x="16268" y="18372"/>
                  </a:lnTo>
                  <a:lnTo>
                    <a:pt x="16336" y="18275"/>
                  </a:lnTo>
                  <a:lnTo>
                    <a:pt x="16403" y="18202"/>
                  </a:lnTo>
                  <a:lnTo>
                    <a:pt x="16469" y="18129"/>
                  </a:lnTo>
                  <a:lnTo>
                    <a:pt x="16533" y="18057"/>
                  </a:lnTo>
                  <a:lnTo>
                    <a:pt x="16597" y="17984"/>
                  </a:lnTo>
                  <a:lnTo>
                    <a:pt x="16659" y="17887"/>
                  </a:lnTo>
                  <a:lnTo>
                    <a:pt x="16779" y="17741"/>
                  </a:lnTo>
                  <a:lnTo>
                    <a:pt x="16837" y="17668"/>
                  </a:lnTo>
                  <a:lnTo>
                    <a:pt x="16895" y="17571"/>
                  </a:lnTo>
                  <a:lnTo>
                    <a:pt x="16951" y="17498"/>
                  </a:lnTo>
                  <a:lnTo>
                    <a:pt x="17006" y="17426"/>
                  </a:lnTo>
                  <a:lnTo>
                    <a:pt x="17060" y="17353"/>
                  </a:lnTo>
                  <a:lnTo>
                    <a:pt x="17113" y="17256"/>
                  </a:lnTo>
                  <a:lnTo>
                    <a:pt x="17165" y="17183"/>
                  </a:lnTo>
                  <a:lnTo>
                    <a:pt x="17216" y="17110"/>
                  </a:lnTo>
                  <a:lnTo>
                    <a:pt x="17265" y="17013"/>
                  </a:lnTo>
                  <a:lnTo>
                    <a:pt x="17314" y="16940"/>
                  </a:lnTo>
                  <a:lnTo>
                    <a:pt x="17362" y="16867"/>
                  </a:lnTo>
                  <a:lnTo>
                    <a:pt x="17408" y="16770"/>
                  </a:lnTo>
                  <a:lnTo>
                    <a:pt x="17454" y="16698"/>
                  </a:lnTo>
                  <a:lnTo>
                    <a:pt x="17499" y="16625"/>
                  </a:lnTo>
                  <a:lnTo>
                    <a:pt x="17542" y="16528"/>
                  </a:lnTo>
                  <a:lnTo>
                    <a:pt x="17585" y="16455"/>
                  </a:lnTo>
                  <a:lnTo>
                    <a:pt x="17627" y="16358"/>
                  </a:lnTo>
                  <a:lnTo>
                    <a:pt x="17668" y="16285"/>
                  </a:lnTo>
                  <a:lnTo>
                    <a:pt x="17708" y="16188"/>
                  </a:lnTo>
                  <a:lnTo>
                    <a:pt x="17748" y="16115"/>
                  </a:lnTo>
                  <a:lnTo>
                    <a:pt x="17786" y="16042"/>
                  </a:lnTo>
                  <a:lnTo>
                    <a:pt x="17823" y="15945"/>
                  </a:lnTo>
                  <a:lnTo>
                    <a:pt x="17860" y="15872"/>
                  </a:lnTo>
                  <a:lnTo>
                    <a:pt x="17896" y="15775"/>
                  </a:lnTo>
                  <a:lnTo>
                    <a:pt x="17931" y="15702"/>
                  </a:lnTo>
                  <a:lnTo>
                    <a:pt x="17965" y="15605"/>
                  </a:lnTo>
                  <a:lnTo>
                    <a:pt x="17999" y="15533"/>
                  </a:lnTo>
                  <a:lnTo>
                    <a:pt x="18031" y="15436"/>
                  </a:lnTo>
                  <a:lnTo>
                    <a:pt x="18063" y="15338"/>
                  </a:lnTo>
                  <a:lnTo>
                    <a:pt x="18094" y="15266"/>
                  </a:lnTo>
                  <a:lnTo>
                    <a:pt x="18125" y="15169"/>
                  </a:lnTo>
                  <a:lnTo>
                    <a:pt x="18155" y="15096"/>
                  </a:lnTo>
                  <a:lnTo>
                    <a:pt x="18184" y="14999"/>
                  </a:lnTo>
                  <a:lnTo>
                    <a:pt x="18212" y="14902"/>
                  </a:lnTo>
                  <a:lnTo>
                    <a:pt x="18240" y="14829"/>
                  </a:lnTo>
                  <a:lnTo>
                    <a:pt x="18267" y="14732"/>
                  </a:lnTo>
                  <a:lnTo>
                    <a:pt x="18294" y="14659"/>
                  </a:lnTo>
                  <a:lnTo>
                    <a:pt x="18320" y="14562"/>
                  </a:lnTo>
                  <a:lnTo>
                    <a:pt x="18345" y="14465"/>
                  </a:lnTo>
                  <a:lnTo>
                    <a:pt x="18370" y="14392"/>
                  </a:lnTo>
                  <a:lnTo>
                    <a:pt x="18394" y="14295"/>
                  </a:lnTo>
                  <a:lnTo>
                    <a:pt x="18440" y="14101"/>
                  </a:lnTo>
                  <a:lnTo>
                    <a:pt x="18463" y="14028"/>
                  </a:lnTo>
                  <a:lnTo>
                    <a:pt x="18485" y="13931"/>
                  </a:lnTo>
                  <a:lnTo>
                    <a:pt x="18527" y="13737"/>
                  </a:lnTo>
                  <a:lnTo>
                    <a:pt x="18548" y="13664"/>
                  </a:lnTo>
                  <a:lnTo>
                    <a:pt x="18588" y="13470"/>
                  </a:lnTo>
                  <a:lnTo>
                    <a:pt x="18626" y="13276"/>
                  </a:lnTo>
                  <a:lnTo>
                    <a:pt x="18644" y="13178"/>
                  </a:lnTo>
                  <a:lnTo>
                    <a:pt x="18662" y="13106"/>
                  </a:lnTo>
                  <a:lnTo>
                    <a:pt x="18680" y="13009"/>
                  </a:lnTo>
                  <a:lnTo>
                    <a:pt x="18697" y="12911"/>
                  </a:lnTo>
                  <a:lnTo>
                    <a:pt x="18731" y="12717"/>
                  </a:lnTo>
                  <a:lnTo>
                    <a:pt x="18795" y="12329"/>
                  </a:lnTo>
                  <a:lnTo>
                    <a:pt x="18855" y="11941"/>
                  </a:lnTo>
                  <a:lnTo>
                    <a:pt x="18869" y="11844"/>
                  </a:lnTo>
                  <a:lnTo>
                    <a:pt x="18884" y="11747"/>
                  </a:lnTo>
                  <a:lnTo>
                    <a:pt x="18898" y="11649"/>
                  </a:lnTo>
                  <a:lnTo>
                    <a:pt x="18926" y="11455"/>
                  </a:lnTo>
                  <a:lnTo>
                    <a:pt x="18939" y="11358"/>
                  </a:lnTo>
                  <a:lnTo>
                    <a:pt x="18967" y="11164"/>
                  </a:lnTo>
                  <a:lnTo>
                    <a:pt x="18980" y="11067"/>
                  </a:lnTo>
                  <a:lnTo>
                    <a:pt x="19007" y="10849"/>
                  </a:lnTo>
                  <a:lnTo>
                    <a:pt x="19034" y="10654"/>
                  </a:lnTo>
                  <a:lnTo>
                    <a:pt x="19115" y="10023"/>
                  </a:lnTo>
                  <a:lnTo>
                    <a:pt x="19157" y="9732"/>
                  </a:lnTo>
                  <a:lnTo>
                    <a:pt x="19171" y="9611"/>
                  </a:lnTo>
                  <a:lnTo>
                    <a:pt x="19199" y="9417"/>
                  </a:lnTo>
                  <a:lnTo>
                    <a:pt x="19214" y="9295"/>
                  </a:lnTo>
                  <a:lnTo>
                    <a:pt x="19229" y="9198"/>
                  </a:lnTo>
                  <a:lnTo>
                    <a:pt x="19244" y="9077"/>
                  </a:lnTo>
                  <a:lnTo>
                    <a:pt x="19259" y="8980"/>
                  </a:lnTo>
                  <a:lnTo>
                    <a:pt x="19275" y="8858"/>
                  </a:lnTo>
                  <a:lnTo>
                    <a:pt x="19307" y="8664"/>
                  </a:lnTo>
                  <a:lnTo>
                    <a:pt x="19323" y="8543"/>
                  </a:lnTo>
                  <a:lnTo>
                    <a:pt x="19340" y="8446"/>
                  </a:lnTo>
                  <a:lnTo>
                    <a:pt x="19357" y="8324"/>
                  </a:lnTo>
                  <a:lnTo>
                    <a:pt x="19374" y="8227"/>
                  </a:lnTo>
                  <a:lnTo>
                    <a:pt x="19391" y="8106"/>
                  </a:lnTo>
                  <a:lnTo>
                    <a:pt x="19409" y="8009"/>
                  </a:lnTo>
                  <a:lnTo>
                    <a:pt x="19428" y="7888"/>
                  </a:lnTo>
                  <a:lnTo>
                    <a:pt x="19447" y="7766"/>
                  </a:lnTo>
                  <a:lnTo>
                    <a:pt x="19466" y="7669"/>
                  </a:lnTo>
                  <a:lnTo>
                    <a:pt x="19485" y="7548"/>
                  </a:lnTo>
                  <a:lnTo>
                    <a:pt x="19505" y="7451"/>
                  </a:lnTo>
                  <a:lnTo>
                    <a:pt x="19526" y="7329"/>
                  </a:lnTo>
                  <a:lnTo>
                    <a:pt x="19547" y="7208"/>
                  </a:lnTo>
                  <a:lnTo>
                    <a:pt x="19568" y="7111"/>
                  </a:lnTo>
                  <a:lnTo>
                    <a:pt x="19590" y="6990"/>
                  </a:lnTo>
                  <a:lnTo>
                    <a:pt x="19613" y="6868"/>
                  </a:lnTo>
                  <a:lnTo>
                    <a:pt x="19635" y="6771"/>
                  </a:lnTo>
                  <a:lnTo>
                    <a:pt x="19683" y="6529"/>
                  </a:lnTo>
                  <a:lnTo>
                    <a:pt x="19708" y="6407"/>
                  </a:lnTo>
                  <a:lnTo>
                    <a:pt x="19733" y="6310"/>
                  </a:lnTo>
                  <a:lnTo>
                    <a:pt x="19759" y="6189"/>
                  </a:lnTo>
                  <a:lnTo>
                    <a:pt x="19785" y="6067"/>
                  </a:lnTo>
                  <a:lnTo>
                    <a:pt x="19812" y="5946"/>
                  </a:lnTo>
                  <a:lnTo>
                    <a:pt x="19840" y="5825"/>
                  </a:lnTo>
                  <a:lnTo>
                    <a:pt x="19868" y="5703"/>
                  </a:lnTo>
                  <a:lnTo>
                    <a:pt x="21600" y="0"/>
                  </a:lnTo>
                  <a:close/>
                </a:path>
              </a:pathLst>
            </a:custGeom>
            <a:grpFill/>
            <a:ln w="12700" cap="flat">
              <a:noFill/>
              <a:miter lim="400000"/>
            </a:ln>
            <a:effectLst/>
          </p:spPr>
          <p:txBody>
            <a:bodyPr wrap="square" lIns="22859" tIns="22859" rIns="22859" bIns="22859" numCol="1" anchor="t">
              <a:noAutofit/>
            </a:bodyPr>
            <a:lstStyle/>
            <a:p>
              <a:pPr defTabSz="457200">
                <a:defRPr sz="1000" b="0">
                  <a:latin typeface="Calibri"/>
                  <a:ea typeface="Calibri"/>
                  <a:cs typeface="Calibri"/>
                  <a:sym typeface="Calibri"/>
                </a:defRPr>
              </a:pPr>
              <a:endParaRPr sz="500"/>
            </a:p>
          </p:txBody>
        </p:sp>
        <p:sp>
          <p:nvSpPr>
            <p:cNvPr id="21" name="Kształt"/>
            <p:cNvSpPr/>
            <p:nvPr/>
          </p:nvSpPr>
          <p:spPr>
            <a:xfrm>
              <a:off x="9662803" y="6140084"/>
              <a:ext cx="3204191" cy="757587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980" y="11089"/>
                  </a:lnTo>
                  <a:lnTo>
                    <a:pt x="16692" y="11419"/>
                  </a:lnTo>
                  <a:lnTo>
                    <a:pt x="16400" y="11744"/>
                  </a:lnTo>
                  <a:lnTo>
                    <a:pt x="16103" y="12063"/>
                  </a:lnTo>
                  <a:lnTo>
                    <a:pt x="15801" y="12376"/>
                  </a:lnTo>
                  <a:lnTo>
                    <a:pt x="15495" y="12685"/>
                  </a:lnTo>
                  <a:lnTo>
                    <a:pt x="15184" y="12988"/>
                  </a:lnTo>
                  <a:lnTo>
                    <a:pt x="14868" y="13287"/>
                  </a:lnTo>
                  <a:lnTo>
                    <a:pt x="14548" y="13580"/>
                  </a:lnTo>
                  <a:lnTo>
                    <a:pt x="14224" y="13868"/>
                  </a:lnTo>
                  <a:lnTo>
                    <a:pt x="13895" y="14151"/>
                  </a:lnTo>
                  <a:lnTo>
                    <a:pt x="13563" y="14430"/>
                  </a:lnTo>
                  <a:lnTo>
                    <a:pt x="13226" y="14703"/>
                  </a:lnTo>
                  <a:lnTo>
                    <a:pt x="12885" y="14972"/>
                  </a:lnTo>
                  <a:lnTo>
                    <a:pt x="12540" y="15236"/>
                  </a:lnTo>
                  <a:lnTo>
                    <a:pt x="12191" y="15496"/>
                  </a:lnTo>
                  <a:lnTo>
                    <a:pt x="11838" y="15751"/>
                  </a:lnTo>
                  <a:lnTo>
                    <a:pt x="11482" y="16002"/>
                  </a:lnTo>
                  <a:lnTo>
                    <a:pt x="11122" y="16248"/>
                  </a:lnTo>
                  <a:lnTo>
                    <a:pt x="10758" y="16490"/>
                  </a:lnTo>
                  <a:lnTo>
                    <a:pt x="10391" y="16728"/>
                  </a:lnTo>
                  <a:lnTo>
                    <a:pt x="10020" y="16962"/>
                  </a:lnTo>
                  <a:lnTo>
                    <a:pt x="9646" y="17191"/>
                  </a:lnTo>
                  <a:lnTo>
                    <a:pt x="9269" y="17417"/>
                  </a:lnTo>
                  <a:lnTo>
                    <a:pt x="8889" y="17638"/>
                  </a:lnTo>
                  <a:lnTo>
                    <a:pt x="8505" y="17856"/>
                  </a:lnTo>
                  <a:lnTo>
                    <a:pt x="8119" y="18070"/>
                  </a:lnTo>
                  <a:lnTo>
                    <a:pt x="7729" y="18280"/>
                  </a:lnTo>
                  <a:lnTo>
                    <a:pt x="7337" y="18486"/>
                  </a:lnTo>
                  <a:lnTo>
                    <a:pt x="6942" y="18689"/>
                  </a:lnTo>
                  <a:lnTo>
                    <a:pt x="6544" y="18888"/>
                  </a:lnTo>
                  <a:lnTo>
                    <a:pt x="6143" y="19084"/>
                  </a:lnTo>
                  <a:lnTo>
                    <a:pt x="5740" y="19276"/>
                  </a:lnTo>
                  <a:lnTo>
                    <a:pt x="5334" y="19465"/>
                  </a:lnTo>
                  <a:lnTo>
                    <a:pt x="4926" y="19651"/>
                  </a:lnTo>
                  <a:lnTo>
                    <a:pt x="4516" y="19833"/>
                  </a:lnTo>
                  <a:lnTo>
                    <a:pt x="4103" y="20012"/>
                  </a:lnTo>
                  <a:lnTo>
                    <a:pt x="3688" y="20188"/>
                  </a:lnTo>
                  <a:lnTo>
                    <a:pt x="3271" y="20361"/>
                  </a:lnTo>
                  <a:lnTo>
                    <a:pt x="2852" y="20532"/>
                  </a:lnTo>
                  <a:lnTo>
                    <a:pt x="2431" y="20699"/>
                  </a:lnTo>
                  <a:lnTo>
                    <a:pt x="2008" y="20863"/>
                  </a:lnTo>
                  <a:lnTo>
                    <a:pt x="1584" y="21025"/>
                  </a:lnTo>
                  <a:lnTo>
                    <a:pt x="1157" y="21184"/>
                  </a:lnTo>
                  <a:lnTo>
                    <a:pt x="730" y="21341"/>
                  </a:lnTo>
                  <a:lnTo>
                    <a:pt x="300" y="21495"/>
                  </a:lnTo>
                  <a:lnTo>
                    <a:pt x="0" y="21600"/>
                  </a:lnTo>
                  <a:lnTo>
                    <a:pt x="14940" y="21600"/>
                  </a:lnTo>
                  <a:lnTo>
                    <a:pt x="14996" y="21289"/>
                  </a:lnTo>
                  <a:lnTo>
                    <a:pt x="15038" y="21060"/>
                  </a:lnTo>
                  <a:lnTo>
                    <a:pt x="15080" y="20830"/>
                  </a:lnTo>
                  <a:lnTo>
                    <a:pt x="15122" y="20599"/>
                  </a:lnTo>
                  <a:lnTo>
                    <a:pt x="15165" y="20368"/>
                  </a:lnTo>
                  <a:lnTo>
                    <a:pt x="15253" y="19902"/>
                  </a:lnTo>
                  <a:lnTo>
                    <a:pt x="15298" y="19668"/>
                  </a:lnTo>
                  <a:lnTo>
                    <a:pt x="15343" y="19433"/>
                  </a:lnTo>
                  <a:lnTo>
                    <a:pt x="15389" y="19198"/>
                  </a:lnTo>
                  <a:lnTo>
                    <a:pt x="15436" y="18961"/>
                  </a:lnTo>
                  <a:lnTo>
                    <a:pt x="15484" y="18724"/>
                  </a:lnTo>
                  <a:lnTo>
                    <a:pt x="15533" y="18486"/>
                  </a:lnTo>
                  <a:lnTo>
                    <a:pt x="15582" y="18247"/>
                  </a:lnTo>
                  <a:lnTo>
                    <a:pt x="15633" y="18007"/>
                  </a:lnTo>
                  <a:lnTo>
                    <a:pt x="15685" y="17767"/>
                  </a:lnTo>
                  <a:lnTo>
                    <a:pt x="15737" y="17525"/>
                  </a:lnTo>
                  <a:lnTo>
                    <a:pt x="15791" y="17283"/>
                  </a:lnTo>
                  <a:lnTo>
                    <a:pt x="15846" y="17040"/>
                  </a:lnTo>
                  <a:lnTo>
                    <a:pt x="15902" y="16796"/>
                  </a:lnTo>
                  <a:lnTo>
                    <a:pt x="15960" y="16552"/>
                  </a:lnTo>
                  <a:lnTo>
                    <a:pt x="16019" y="16306"/>
                  </a:lnTo>
                  <a:lnTo>
                    <a:pt x="16079" y="16060"/>
                  </a:lnTo>
                  <a:lnTo>
                    <a:pt x="16140" y="15812"/>
                  </a:lnTo>
                  <a:lnTo>
                    <a:pt x="16203" y="15564"/>
                  </a:lnTo>
                  <a:lnTo>
                    <a:pt x="16268" y="15315"/>
                  </a:lnTo>
                  <a:lnTo>
                    <a:pt x="16334" y="15066"/>
                  </a:lnTo>
                  <a:lnTo>
                    <a:pt x="16402" y="14815"/>
                  </a:lnTo>
                  <a:lnTo>
                    <a:pt x="16471" y="14564"/>
                  </a:lnTo>
                  <a:lnTo>
                    <a:pt x="16542" y="14311"/>
                  </a:lnTo>
                  <a:lnTo>
                    <a:pt x="16615" y="14058"/>
                  </a:lnTo>
                  <a:lnTo>
                    <a:pt x="16690" y="13804"/>
                  </a:lnTo>
                  <a:lnTo>
                    <a:pt x="16767" y="13549"/>
                  </a:lnTo>
                  <a:lnTo>
                    <a:pt x="16845" y="13293"/>
                  </a:lnTo>
                  <a:lnTo>
                    <a:pt x="16925" y="13037"/>
                  </a:lnTo>
                  <a:lnTo>
                    <a:pt x="17008" y="12779"/>
                  </a:lnTo>
                  <a:lnTo>
                    <a:pt x="17092" y="12521"/>
                  </a:lnTo>
                  <a:lnTo>
                    <a:pt x="17179" y="12262"/>
                  </a:lnTo>
                  <a:lnTo>
                    <a:pt x="17268" y="12002"/>
                  </a:lnTo>
                  <a:lnTo>
                    <a:pt x="17359" y="11740"/>
                  </a:lnTo>
                  <a:lnTo>
                    <a:pt x="17452" y="11479"/>
                  </a:lnTo>
                  <a:lnTo>
                    <a:pt x="17548" y="11216"/>
                  </a:lnTo>
                  <a:lnTo>
                    <a:pt x="17645" y="10952"/>
                  </a:lnTo>
                  <a:lnTo>
                    <a:pt x="17746" y="10687"/>
                  </a:lnTo>
                  <a:lnTo>
                    <a:pt x="17849" y="10422"/>
                  </a:lnTo>
                  <a:lnTo>
                    <a:pt x="17954" y="10156"/>
                  </a:lnTo>
                  <a:lnTo>
                    <a:pt x="18061" y="9888"/>
                  </a:lnTo>
                  <a:lnTo>
                    <a:pt x="21600" y="1396"/>
                  </a:lnTo>
                  <a:lnTo>
                    <a:pt x="21600" y="0"/>
                  </a:lnTo>
                  <a:close/>
                </a:path>
              </a:pathLst>
            </a:custGeom>
            <a:grpFill/>
            <a:ln w="12700" cap="flat">
              <a:noFill/>
              <a:miter lim="400000"/>
            </a:ln>
            <a:effectLst/>
          </p:spPr>
          <p:txBody>
            <a:bodyPr wrap="square" lIns="22859" tIns="22859" rIns="22859" bIns="22859" numCol="1" anchor="t">
              <a:noAutofit/>
            </a:bodyPr>
            <a:lstStyle/>
            <a:p>
              <a:pPr defTabSz="457200">
                <a:defRPr sz="1000" b="0">
                  <a:latin typeface="Calibri"/>
                  <a:ea typeface="Calibri"/>
                  <a:cs typeface="Calibri"/>
                  <a:sym typeface="Calibri"/>
                </a:defRPr>
              </a:pPr>
              <a:endParaRPr sz="500"/>
            </a:p>
          </p:txBody>
        </p:sp>
      </p:grpSp>
      <p:pic>
        <p:nvPicPr>
          <p:cNvPr id="165" name="Obrazek" descr="Obrazek"/>
          <p:cNvPicPr>
            <a:picLocks noChangeAspect="1"/>
          </p:cNvPicPr>
          <p:nvPr/>
        </p:nvPicPr>
        <p:blipFill>
          <a:blip r:embed="rId2"/>
          <a:stretch>
            <a:fillRect/>
          </a:stretch>
        </p:blipFill>
        <p:spPr>
          <a:xfrm>
            <a:off x="9662944" y="542289"/>
            <a:ext cx="2534631" cy="975033"/>
          </a:xfrm>
          <a:prstGeom prst="rect">
            <a:avLst/>
          </a:prstGeom>
          <a:ln w="12700">
            <a:miter lim="400000"/>
          </a:ln>
        </p:spPr>
      </p:pic>
      <p:sp>
        <p:nvSpPr>
          <p:cNvPr id="11" name="Symbol zastępczy zawartości 5"/>
          <p:cNvSpPr txBox="1"/>
          <p:nvPr/>
        </p:nvSpPr>
        <p:spPr>
          <a:xfrm>
            <a:off x="277838" y="420650"/>
            <a:ext cx="10763410" cy="12474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Autofit/>
          </a:bodyPr>
          <a:lstStyle/>
          <a:p>
            <a:pPr algn="just">
              <a:lnSpc>
                <a:spcPct val="90000"/>
              </a:lnSpc>
              <a:spcBef>
                <a:spcPts val="1000"/>
              </a:spcBef>
              <a:defRPr sz="2200">
                <a:solidFill>
                  <a:srgbClr val="009245"/>
                </a:solidFill>
                <a:latin typeface="Lato Bold"/>
                <a:ea typeface="Lato Bold"/>
                <a:cs typeface="Lato Bold"/>
                <a:sym typeface="Lato Bold"/>
              </a:defRPr>
            </a:pPr>
            <a:r>
              <a:rPr lang="pl-PL" sz="3600" dirty="0">
                <a:solidFill>
                  <a:srgbClr val="767171"/>
                </a:solidFill>
                <a:latin typeface="Lato Regular" panose="020F0502020204030203" pitchFamily="34" charset="0"/>
                <a:ea typeface="Lato Regular" panose="020F0502020204030203" pitchFamily="34" charset="0"/>
                <a:cs typeface="Lato Regular" panose="020F0502020204030203" pitchFamily="34" charset="0"/>
              </a:rPr>
              <a:t>Informacje dot. ubiegania się </a:t>
            </a:r>
          </a:p>
          <a:p>
            <a:pPr algn="just">
              <a:lnSpc>
                <a:spcPct val="90000"/>
              </a:lnSpc>
              <a:spcBef>
                <a:spcPts val="1000"/>
              </a:spcBef>
              <a:defRPr sz="2200">
                <a:solidFill>
                  <a:srgbClr val="009245"/>
                </a:solidFill>
                <a:latin typeface="Lato Bold"/>
                <a:ea typeface="Lato Bold"/>
                <a:cs typeface="Lato Bold"/>
                <a:sym typeface="Lato Bold"/>
              </a:defRPr>
            </a:pPr>
            <a:r>
              <a:rPr lang="pl-PL" sz="3600" dirty="0">
                <a:solidFill>
                  <a:srgbClr val="767171"/>
                </a:solidFill>
                <a:latin typeface="Lato Regular" panose="020F0502020204030203" pitchFamily="34" charset="0"/>
                <a:ea typeface="Lato Regular" panose="020F0502020204030203" pitchFamily="34" charset="0"/>
                <a:cs typeface="Lato Regular" panose="020F0502020204030203" pitchFamily="34" charset="0"/>
              </a:rPr>
              <a:t>o dodatkowe środki</a:t>
            </a:r>
            <a:endParaRPr sz="3600" dirty="0">
              <a:solidFill>
                <a:srgbClr val="767171"/>
              </a:solidFill>
              <a:latin typeface="Lato Regular" panose="020F0502020204030203" pitchFamily="34" charset="0"/>
              <a:ea typeface="Lato Regular" panose="020F0502020204030203" pitchFamily="34" charset="0"/>
              <a:cs typeface="Lato Regular" panose="020F0502020204030203" pitchFamily="34" charset="0"/>
            </a:endParaRPr>
          </a:p>
        </p:txBody>
      </p:sp>
      <p:sp>
        <p:nvSpPr>
          <p:cNvPr id="10" name="Symbol zastępczy zawartości 5"/>
          <p:cNvSpPr txBox="1"/>
          <p:nvPr/>
        </p:nvSpPr>
        <p:spPr>
          <a:xfrm>
            <a:off x="629604" y="1985153"/>
            <a:ext cx="10763410" cy="42517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Autofit/>
          </a:bodyPr>
          <a:lstStyle/>
          <a:p>
            <a:pPr algn="just">
              <a:lnSpc>
                <a:spcPct val="90000"/>
              </a:lnSpc>
              <a:spcBef>
                <a:spcPts val="1000"/>
              </a:spcBef>
              <a:defRPr sz="2200">
                <a:solidFill>
                  <a:srgbClr val="009245"/>
                </a:solidFill>
                <a:latin typeface="Lato Bold"/>
                <a:ea typeface="Lato Bold"/>
                <a:cs typeface="Lato Bold"/>
                <a:sym typeface="Lato Bold"/>
              </a:defRPr>
            </a:pPr>
            <a:r>
              <a:rPr lang="pl-PL" sz="2400" dirty="0">
                <a:solidFill>
                  <a:srgbClr val="767171"/>
                </a:solidFill>
                <a:latin typeface="Lato Light" panose="020F0502020204030203" pitchFamily="34" charset="0"/>
                <a:ea typeface="Lato Light" panose="020F0502020204030203" pitchFamily="34" charset="0"/>
                <a:cs typeface="Lato Light" panose="020F0502020204030203" pitchFamily="34" charset="0"/>
              </a:rPr>
              <a:t>Samorząd województwa podczas oceny propozycji LGD ocenia:</a:t>
            </a:r>
          </a:p>
          <a:p>
            <a:pPr marL="342900" indent="-342900" algn="just">
              <a:lnSpc>
                <a:spcPct val="90000"/>
              </a:lnSpc>
              <a:spcBef>
                <a:spcPts val="1800"/>
              </a:spcBef>
              <a:buFont typeface="Lato Light" panose="020F0502020204030203" pitchFamily="34" charset="0"/>
              <a:buChar char="–"/>
              <a:defRPr sz="2200">
                <a:solidFill>
                  <a:srgbClr val="009245"/>
                </a:solidFill>
                <a:latin typeface="Lato Bold"/>
                <a:ea typeface="Lato Bold"/>
                <a:cs typeface="Lato Bold"/>
                <a:sym typeface="Lato Bold"/>
              </a:defRPr>
            </a:pPr>
            <a:r>
              <a:rPr lang="pl-PL" sz="2400" dirty="0">
                <a:solidFill>
                  <a:srgbClr val="767171"/>
                </a:solidFill>
                <a:latin typeface="Lato Light" panose="020F0502020204030203" pitchFamily="34" charset="0"/>
                <a:ea typeface="Lato Light" panose="020F0502020204030203" pitchFamily="34" charset="0"/>
                <a:cs typeface="Lato Light" panose="020F0502020204030203" pitchFamily="34" charset="0"/>
              </a:rPr>
              <a:t>Czy proponowane podwyższenie budżetu LSR jest prawidłowej wysokości,</a:t>
            </a:r>
          </a:p>
          <a:p>
            <a:pPr marL="342900" indent="-342900" algn="just">
              <a:lnSpc>
                <a:spcPct val="90000"/>
              </a:lnSpc>
              <a:spcBef>
                <a:spcPts val="1800"/>
              </a:spcBef>
              <a:buFont typeface="Lato Light" panose="020F0502020204030203" pitchFamily="34" charset="0"/>
              <a:buChar char="–"/>
              <a:defRPr sz="2200">
                <a:solidFill>
                  <a:srgbClr val="009245"/>
                </a:solidFill>
                <a:latin typeface="Lato Bold"/>
                <a:ea typeface="Lato Bold"/>
                <a:cs typeface="Lato Bold"/>
                <a:sym typeface="Lato Bold"/>
              </a:defRPr>
            </a:pPr>
            <a:r>
              <a:rPr lang="pl-PL" sz="2400" dirty="0">
                <a:solidFill>
                  <a:srgbClr val="767171"/>
                </a:solidFill>
                <a:latin typeface="Lato Light" panose="020F0502020204030203" pitchFamily="34" charset="0"/>
                <a:ea typeface="Lato Light" panose="020F0502020204030203" pitchFamily="34" charset="0"/>
                <a:cs typeface="Lato Light" panose="020F0502020204030203" pitchFamily="34" charset="0"/>
              </a:rPr>
              <a:t>Czy 35% środków przeznaczonych jest na premie na rozpoczęcie działalności gospodarczej,</a:t>
            </a:r>
          </a:p>
          <a:p>
            <a:pPr marL="342900" indent="-342900" algn="just">
              <a:lnSpc>
                <a:spcPct val="90000"/>
              </a:lnSpc>
              <a:spcBef>
                <a:spcPts val="1800"/>
              </a:spcBef>
              <a:buFont typeface="Lato Light" panose="020F0502020204030203" pitchFamily="34" charset="0"/>
              <a:buChar char="–"/>
              <a:defRPr sz="2200">
                <a:solidFill>
                  <a:srgbClr val="009245"/>
                </a:solidFill>
                <a:latin typeface="Lato Bold"/>
                <a:ea typeface="Lato Bold"/>
                <a:cs typeface="Lato Bold"/>
                <a:sym typeface="Lato Bold"/>
              </a:defRPr>
            </a:pPr>
            <a:r>
              <a:rPr lang="pl-PL" sz="2400" dirty="0">
                <a:solidFill>
                  <a:srgbClr val="767171"/>
                </a:solidFill>
                <a:latin typeface="Lato Light" panose="020F0502020204030203" pitchFamily="34" charset="0"/>
                <a:ea typeface="Lato Light" panose="020F0502020204030203" pitchFamily="34" charset="0"/>
                <a:cs typeface="Lato Light" panose="020F0502020204030203" pitchFamily="34" charset="0"/>
              </a:rPr>
              <a:t>Czy budżet i plan działania są w bezpośredni sposób powiązane </a:t>
            </a:r>
            <a:br>
              <a:rPr lang="pl-PL" sz="2400" dirty="0">
                <a:solidFill>
                  <a:srgbClr val="767171"/>
                </a:solidFill>
                <a:latin typeface="Lato Light" panose="020F0502020204030203" pitchFamily="34" charset="0"/>
                <a:ea typeface="Lato Light" panose="020F0502020204030203" pitchFamily="34" charset="0"/>
                <a:cs typeface="Lato Light" panose="020F0502020204030203" pitchFamily="34" charset="0"/>
              </a:rPr>
            </a:br>
            <a:r>
              <a:rPr lang="pl-PL" sz="2400" dirty="0">
                <a:solidFill>
                  <a:srgbClr val="767171"/>
                </a:solidFill>
                <a:latin typeface="Lato Light" panose="020F0502020204030203" pitchFamily="34" charset="0"/>
                <a:ea typeface="Lato Light" panose="020F0502020204030203" pitchFamily="34" charset="0"/>
                <a:cs typeface="Lato Light" panose="020F0502020204030203" pitchFamily="34" charset="0"/>
              </a:rPr>
              <a:t>z planowanymi dodatkowymi wskaźnikami do osiągnięcia,</a:t>
            </a:r>
          </a:p>
          <a:p>
            <a:pPr marL="342900" indent="-342900" algn="just">
              <a:lnSpc>
                <a:spcPct val="90000"/>
              </a:lnSpc>
              <a:spcBef>
                <a:spcPts val="1800"/>
              </a:spcBef>
              <a:buFont typeface="Lato Light" panose="020F0502020204030203" pitchFamily="34" charset="0"/>
              <a:buChar char="–"/>
              <a:defRPr sz="2200">
                <a:solidFill>
                  <a:srgbClr val="009245"/>
                </a:solidFill>
                <a:latin typeface="Lato Bold"/>
                <a:ea typeface="Lato Bold"/>
                <a:cs typeface="Lato Bold"/>
                <a:sym typeface="Lato Bold"/>
              </a:defRPr>
            </a:pPr>
            <a:r>
              <a:rPr lang="pl-PL" sz="2400" dirty="0">
                <a:solidFill>
                  <a:srgbClr val="767171"/>
                </a:solidFill>
                <a:latin typeface="Lato Light" panose="020F0502020204030203" pitchFamily="34" charset="0"/>
                <a:ea typeface="Lato Light" panose="020F0502020204030203" pitchFamily="34" charset="0"/>
                <a:cs typeface="Lato Light" panose="020F0502020204030203" pitchFamily="34" charset="0"/>
              </a:rPr>
              <a:t>Czy planowane dodatkowe wskaźniki do osiągnięcia wpisują się </a:t>
            </a:r>
            <a:br>
              <a:rPr lang="pl-PL" sz="2400" dirty="0">
                <a:solidFill>
                  <a:srgbClr val="767171"/>
                </a:solidFill>
                <a:latin typeface="Lato Light" panose="020F0502020204030203" pitchFamily="34" charset="0"/>
                <a:ea typeface="Lato Light" panose="020F0502020204030203" pitchFamily="34" charset="0"/>
                <a:cs typeface="Lato Light" panose="020F0502020204030203" pitchFamily="34" charset="0"/>
              </a:rPr>
            </a:br>
            <a:r>
              <a:rPr lang="pl-PL" sz="2400" dirty="0">
                <a:solidFill>
                  <a:srgbClr val="767171"/>
                </a:solidFill>
                <a:latin typeface="Lato Light" panose="020F0502020204030203" pitchFamily="34" charset="0"/>
                <a:ea typeface="Lato Light" panose="020F0502020204030203" pitchFamily="34" charset="0"/>
                <a:cs typeface="Lato Light" panose="020F0502020204030203" pitchFamily="34" charset="0"/>
              </a:rPr>
              <a:t>w przedstawioną diagnozę obszaru,</a:t>
            </a:r>
          </a:p>
          <a:p>
            <a:pPr marL="342900" indent="-342900" algn="just">
              <a:lnSpc>
                <a:spcPct val="90000"/>
              </a:lnSpc>
              <a:spcBef>
                <a:spcPts val="1800"/>
              </a:spcBef>
              <a:buFont typeface="Lato Light" panose="020F0502020204030203" pitchFamily="34" charset="0"/>
              <a:buChar char="–"/>
              <a:defRPr sz="2200">
                <a:solidFill>
                  <a:srgbClr val="009245"/>
                </a:solidFill>
                <a:latin typeface="Lato Bold"/>
                <a:ea typeface="Lato Bold"/>
                <a:cs typeface="Lato Bold"/>
                <a:sym typeface="Lato Bold"/>
              </a:defRPr>
            </a:pPr>
            <a:r>
              <a:rPr lang="pl-PL" sz="2400" dirty="0">
                <a:solidFill>
                  <a:srgbClr val="767171"/>
                </a:solidFill>
                <a:latin typeface="Lato Light" panose="020F0502020204030203" pitchFamily="34" charset="0"/>
                <a:ea typeface="Lato Light" panose="020F0502020204030203" pitchFamily="34" charset="0"/>
                <a:cs typeface="Lato Light" panose="020F0502020204030203" pitchFamily="34" charset="0"/>
              </a:rPr>
              <a:t>Czy proponowane wskaźniki prawidłowo przypisano do celów </a:t>
            </a:r>
            <a:br>
              <a:rPr lang="pl-PL" sz="2400" dirty="0">
                <a:solidFill>
                  <a:srgbClr val="767171"/>
                </a:solidFill>
                <a:latin typeface="Lato Light" panose="020F0502020204030203" pitchFamily="34" charset="0"/>
                <a:ea typeface="Lato Light" panose="020F0502020204030203" pitchFamily="34" charset="0"/>
                <a:cs typeface="Lato Light" panose="020F0502020204030203" pitchFamily="34" charset="0"/>
              </a:rPr>
            </a:br>
            <a:r>
              <a:rPr lang="pl-PL" sz="2400" dirty="0">
                <a:solidFill>
                  <a:srgbClr val="767171"/>
                </a:solidFill>
                <a:latin typeface="Lato Light" panose="020F0502020204030203" pitchFamily="34" charset="0"/>
                <a:ea typeface="Lato Light" panose="020F0502020204030203" pitchFamily="34" charset="0"/>
                <a:cs typeface="Lato Light" panose="020F0502020204030203" pitchFamily="34" charset="0"/>
              </a:rPr>
              <a:t>i przedsięwzięć.</a:t>
            </a:r>
          </a:p>
          <a:p>
            <a:pPr marL="285750" indent="-285750" algn="just">
              <a:lnSpc>
                <a:spcPct val="90000"/>
              </a:lnSpc>
              <a:spcBef>
                <a:spcPts val="1000"/>
              </a:spcBef>
              <a:buFont typeface="Arial" panose="020B0604020202020204" pitchFamily="34" charset="0"/>
              <a:buChar char="•"/>
              <a:defRPr sz="2200">
                <a:solidFill>
                  <a:srgbClr val="009245"/>
                </a:solidFill>
                <a:latin typeface="Lato Bold"/>
                <a:ea typeface="Lato Bold"/>
                <a:cs typeface="Lato Bold"/>
                <a:sym typeface="Lato Bold"/>
              </a:defRPr>
            </a:pPr>
            <a:endParaRPr lang="pl-PL" sz="2400" dirty="0">
              <a:solidFill>
                <a:srgbClr val="767171"/>
              </a:solidFill>
              <a:latin typeface="Lato Light" panose="020F0502020204030203" pitchFamily="34" charset="0"/>
              <a:ea typeface="Lato Light" panose="020F0502020204030203" pitchFamily="34" charset="0"/>
              <a:cs typeface="Lato Light" panose="020F0502020204030203" pitchFamily="34" charset="0"/>
            </a:endParaRPr>
          </a:p>
          <a:p>
            <a:pPr marL="285750" indent="-285750" algn="just">
              <a:lnSpc>
                <a:spcPct val="90000"/>
              </a:lnSpc>
              <a:spcBef>
                <a:spcPts val="1000"/>
              </a:spcBef>
              <a:buFont typeface="Arial" panose="020B0604020202020204" pitchFamily="34" charset="0"/>
              <a:buChar char="•"/>
              <a:defRPr sz="2200">
                <a:solidFill>
                  <a:srgbClr val="009245"/>
                </a:solidFill>
                <a:latin typeface="Lato Bold"/>
                <a:ea typeface="Lato Bold"/>
                <a:cs typeface="Lato Bold"/>
                <a:sym typeface="Lato Bold"/>
              </a:defRPr>
            </a:pPr>
            <a:endParaRPr sz="2400" b="1" dirty="0">
              <a:solidFill>
                <a:srgbClr val="767171"/>
              </a:solidFill>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2335037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object 4"/>
          <p:cNvGrpSpPr/>
          <p:nvPr/>
        </p:nvGrpSpPr>
        <p:grpSpPr>
          <a:xfrm>
            <a:off x="5760563" y="1"/>
            <a:ext cx="6433499" cy="6857983"/>
            <a:chOff x="-2" y="0"/>
            <a:chExt cx="12866996" cy="13715962"/>
          </a:xfrm>
          <a:solidFill>
            <a:srgbClr val="FBFBFB"/>
          </a:solidFill>
        </p:grpSpPr>
        <p:sp>
          <p:nvSpPr>
            <p:cNvPr id="18" name="Kształt"/>
            <p:cNvSpPr/>
            <p:nvPr/>
          </p:nvSpPr>
          <p:spPr>
            <a:xfrm>
              <a:off x="-3" y="-1"/>
              <a:ext cx="3792981" cy="348048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0" y="0"/>
                  </a:lnTo>
                  <a:lnTo>
                    <a:pt x="189" y="114"/>
                  </a:lnTo>
                  <a:lnTo>
                    <a:pt x="154" y="518"/>
                  </a:lnTo>
                  <a:lnTo>
                    <a:pt x="121" y="928"/>
                  </a:lnTo>
                  <a:lnTo>
                    <a:pt x="93" y="1346"/>
                  </a:lnTo>
                  <a:lnTo>
                    <a:pt x="69" y="1770"/>
                  </a:lnTo>
                  <a:lnTo>
                    <a:pt x="48" y="2201"/>
                  </a:lnTo>
                  <a:lnTo>
                    <a:pt x="30" y="2639"/>
                  </a:lnTo>
                  <a:lnTo>
                    <a:pt x="17" y="3085"/>
                  </a:lnTo>
                  <a:lnTo>
                    <a:pt x="7" y="3538"/>
                  </a:lnTo>
                  <a:lnTo>
                    <a:pt x="2" y="3998"/>
                  </a:lnTo>
                  <a:lnTo>
                    <a:pt x="0" y="4499"/>
                  </a:lnTo>
                  <a:lnTo>
                    <a:pt x="2" y="4940"/>
                  </a:lnTo>
                  <a:lnTo>
                    <a:pt x="8" y="5422"/>
                  </a:lnTo>
                  <a:lnTo>
                    <a:pt x="18" y="5912"/>
                  </a:lnTo>
                  <a:lnTo>
                    <a:pt x="33" y="6418"/>
                  </a:lnTo>
                  <a:lnTo>
                    <a:pt x="51" y="6915"/>
                  </a:lnTo>
                  <a:lnTo>
                    <a:pt x="73" y="7428"/>
                  </a:lnTo>
                  <a:lnTo>
                    <a:pt x="100" y="7950"/>
                  </a:lnTo>
                  <a:lnTo>
                    <a:pt x="131" y="8479"/>
                  </a:lnTo>
                  <a:lnTo>
                    <a:pt x="166" y="9017"/>
                  </a:lnTo>
                  <a:lnTo>
                    <a:pt x="205" y="9562"/>
                  </a:lnTo>
                  <a:lnTo>
                    <a:pt x="249" y="10116"/>
                  </a:lnTo>
                  <a:lnTo>
                    <a:pt x="296" y="10679"/>
                  </a:lnTo>
                  <a:lnTo>
                    <a:pt x="349" y="11250"/>
                  </a:lnTo>
                  <a:lnTo>
                    <a:pt x="405" y="11829"/>
                  </a:lnTo>
                  <a:lnTo>
                    <a:pt x="467" y="12417"/>
                  </a:lnTo>
                  <a:lnTo>
                    <a:pt x="532" y="13014"/>
                  </a:lnTo>
                  <a:lnTo>
                    <a:pt x="603" y="13619"/>
                  </a:lnTo>
                  <a:lnTo>
                    <a:pt x="677" y="14233"/>
                  </a:lnTo>
                  <a:lnTo>
                    <a:pt x="757" y="14857"/>
                  </a:lnTo>
                  <a:lnTo>
                    <a:pt x="841" y="15489"/>
                  </a:lnTo>
                  <a:lnTo>
                    <a:pt x="929" y="16130"/>
                  </a:lnTo>
                  <a:lnTo>
                    <a:pt x="1023" y="16784"/>
                  </a:lnTo>
                  <a:lnTo>
                    <a:pt x="1121" y="17441"/>
                  </a:lnTo>
                  <a:lnTo>
                    <a:pt x="1224" y="18110"/>
                  </a:lnTo>
                  <a:lnTo>
                    <a:pt x="1332" y="18789"/>
                  </a:lnTo>
                  <a:lnTo>
                    <a:pt x="1444" y="19477"/>
                  </a:lnTo>
                  <a:lnTo>
                    <a:pt x="1562" y="20175"/>
                  </a:lnTo>
                  <a:lnTo>
                    <a:pt x="1684" y="20883"/>
                  </a:lnTo>
                  <a:lnTo>
                    <a:pt x="1811" y="21600"/>
                  </a:lnTo>
                  <a:lnTo>
                    <a:pt x="1841" y="21388"/>
                  </a:lnTo>
                  <a:lnTo>
                    <a:pt x="1900" y="20966"/>
                  </a:lnTo>
                  <a:lnTo>
                    <a:pt x="1930" y="20756"/>
                  </a:lnTo>
                  <a:lnTo>
                    <a:pt x="1995" y="20336"/>
                  </a:lnTo>
                  <a:lnTo>
                    <a:pt x="2072" y="19914"/>
                  </a:lnTo>
                  <a:lnTo>
                    <a:pt x="2165" y="19490"/>
                  </a:lnTo>
                  <a:lnTo>
                    <a:pt x="2279" y="19061"/>
                  </a:lnTo>
                  <a:lnTo>
                    <a:pt x="2421" y="18625"/>
                  </a:lnTo>
                  <a:lnTo>
                    <a:pt x="2596" y="18182"/>
                  </a:lnTo>
                  <a:lnTo>
                    <a:pt x="2809" y="17728"/>
                  </a:lnTo>
                  <a:lnTo>
                    <a:pt x="3065" y="17263"/>
                  </a:lnTo>
                  <a:lnTo>
                    <a:pt x="3369" y="16784"/>
                  </a:lnTo>
                  <a:lnTo>
                    <a:pt x="3542" y="16540"/>
                  </a:lnTo>
                  <a:lnTo>
                    <a:pt x="3728" y="16291"/>
                  </a:lnTo>
                  <a:lnTo>
                    <a:pt x="3929" y="16038"/>
                  </a:lnTo>
                  <a:lnTo>
                    <a:pt x="4146" y="15780"/>
                  </a:lnTo>
                  <a:lnTo>
                    <a:pt x="4379" y="15518"/>
                  </a:lnTo>
                  <a:lnTo>
                    <a:pt x="4629" y="15252"/>
                  </a:lnTo>
                  <a:lnTo>
                    <a:pt x="4897" y="14980"/>
                  </a:lnTo>
                  <a:lnTo>
                    <a:pt x="5183" y="14702"/>
                  </a:lnTo>
                  <a:lnTo>
                    <a:pt x="5488" y="14420"/>
                  </a:lnTo>
                  <a:lnTo>
                    <a:pt x="5812" y="14131"/>
                  </a:lnTo>
                  <a:lnTo>
                    <a:pt x="6156" y="13837"/>
                  </a:lnTo>
                  <a:lnTo>
                    <a:pt x="6522" y="13536"/>
                  </a:lnTo>
                  <a:lnTo>
                    <a:pt x="6909" y="13230"/>
                  </a:lnTo>
                  <a:lnTo>
                    <a:pt x="7318" y="12916"/>
                  </a:lnTo>
                  <a:lnTo>
                    <a:pt x="7750" y="12596"/>
                  </a:lnTo>
                  <a:lnTo>
                    <a:pt x="8206" y="12269"/>
                  </a:lnTo>
                  <a:lnTo>
                    <a:pt x="8686" y="11934"/>
                  </a:lnTo>
                  <a:lnTo>
                    <a:pt x="9191" y="11592"/>
                  </a:lnTo>
                  <a:lnTo>
                    <a:pt x="9722" y="11243"/>
                  </a:lnTo>
                  <a:lnTo>
                    <a:pt x="10279" y="10885"/>
                  </a:lnTo>
                  <a:lnTo>
                    <a:pt x="11216" y="10299"/>
                  </a:lnTo>
                  <a:lnTo>
                    <a:pt x="11563" y="10078"/>
                  </a:lnTo>
                  <a:lnTo>
                    <a:pt x="11905" y="9856"/>
                  </a:lnTo>
                  <a:lnTo>
                    <a:pt x="12240" y="9633"/>
                  </a:lnTo>
                  <a:lnTo>
                    <a:pt x="12571" y="9409"/>
                  </a:lnTo>
                  <a:lnTo>
                    <a:pt x="12896" y="9184"/>
                  </a:lnTo>
                  <a:lnTo>
                    <a:pt x="13215" y="8959"/>
                  </a:lnTo>
                  <a:lnTo>
                    <a:pt x="13529" y="8732"/>
                  </a:lnTo>
                  <a:lnTo>
                    <a:pt x="13837" y="8505"/>
                  </a:lnTo>
                  <a:lnTo>
                    <a:pt x="14140" y="8276"/>
                  </a:lnTo>
                  <a:lnTo>
                    <a:pt x="14438" y="8047"/>
                  </a:lnTo>
                  <a:lnTo>
                    <a:pt x="14731" y="7817"/>
                  </a:lnTo>
                  <a:lnTo>
                    <a:pt x="15018" y="7586"/>
                  </a:lnTo>
                  <a:lnTo>
                    <a:pt x="15300" y="7354"/>
                  </a:lnTo>
                  <a:lnTo>
                    <a:pt x="15578" y="7122"/>
                  </a:lnTo>
                  <a:lnTo>
                    <a:pt x="15850" y="6888"/>
                  </a:lnTo>
                  <a:lnTo>
                    <a:pt x="16117" y="6653"/>
                  </a:lnTo>
                  <a:lnTo>
                    <a:pt x="16379" y="6418"/>
                  </a:lnTo>
                  <a:lnTo>
                    <a:pt x="16637" y="6181"/>
                  </a:lnTo>
                  <a:lnTo>
                    <a:pt x="16889" y="5944"/>
                  </a:lnTo>
                  <a:lnTo>
                    <a:pt x="17137" y="5705"/>
                  </a:lnTo>
                  <a:lnTo>
                    <a:pt x="17380" y="5466"/>
                  </a:lnTo>
                  <a:lnTo>
                    <a:pt x="17618" y="5226"/>
                  </a:lnTo>
                  <a:lnTo>
                    <a:pt x="17852" y="4984"/>
                  </a:lnTo>
                  <a:lnTo>
                    <a:pt x="18081" y="4742"/>
                  </a:lnTo>
                  <a:lnTo>
                    <a:pt x="18306" y="4499"/>
                  </a:lnTo>
                  <a:lnTo>
                    <a:pt x="18526" y="4254"/>
                  </a:lnTo>
                  <a:lnTo>
                    <a:pt x="18742" y="4009"/>
                  </a:lnTo>
                  <a:lnTo>
                    <a:pt x="18953" y="3763"/>
                  </a:lnTo>
                  <a:lnTo>
                    <a:pt x="19160" y="3515"/>
                  </a:lnTo>
                  <a:lnTo>
                    <a:pt x="19363" y="3267"/>
                  </a:lnTo>
                  <a:lnTo>
                    <a:pt x="19562" y="3017"/>
                  </a:lnTo>
                  <a:lnTo>
                    <a:pt x="19756" y="2767"/>
                  </a:lnTo>
                  <a:lnTo>
                    <a:pt x="19946" y="2515"/>
                  </a:lnTo>
                  <a:lnTo>
                    <a:pt x="20133" y="2263"/>
                  </a:lnTo>
                  <a:lnTo>
                    <a:pt x="20315" y="2009"/>
                  </a:lnTo>
                  <a:lnTo>
                    <a:pt x="20493" y="1755"/>
                  </a:lnTo>
                  <a:lnTo>
                    <a:pt x="20667" y="1499"/>
                  </a:lnTo>
                  <a:lnTo>
                    <a:pt x="20838" y="1242"/>
                  </a:lnTo>
                  <a:lnTo>
                    <a:pt x="21004" y="984"/>
                  </a:lnTo>
                  <a:lnTo>
                    <a:pt x="21167" y="725"/>
                  </a:lnTo>
                  <a:lnTo>
                    <a:pt x="21326" y="465"/>
                  </a:lnTo>
                  <a:lnTo>
                    <a:pt x="21482" y="204"/>
                  </a:lnTo>
                  <a:lnTo>
                    <a:pt x="21600" y="0"/>
                  </a:lnTo>
                  <a:close/>
                </a:path>
              </a:pathLst>
            </a:custGeom>
            <a:grpFill/>
            <a:ln w="12700" cap="flat">
              <a:noFill/>
              <a:miter lim="400000"/>
            </a:ln>
            <a:effectLst/>
          </p:spPr>
          <p:txBody>
            <a:bodyPr wrap="square" lIns="22859" tIns="22859" rIns="22859" bIns="22859" numCol="1" anchor="t">
              <a:noAutofit/>
            </a:bodyPr>
            <a:lstStyle/>
            <a:p>
              <a:pPr defTabSz="457200">
                <a:defRPr sz="1000" b="0">
                  <a:latin typeface="Calibri"/>
                  <a:ea typeface="Calibri"/>
                  <a:cs typeface="Calibri"/>
                  <a:sym typeface="Calibri"/>
                </a:defRPr>
              </a:pPr>
              <a:endParaRPr sz="500"/>
            </a:p>
          </p:txBody>
        </p:sp>
        <p:sp>
          <p:nvSpPr>
            <p:cNvPr id="19" name="Kształt"/>
            <p:cNvSpPr/>
            <p:nvPr/>
          </p:nvSpPr>
          <p:spPr>
            <a:xfrm>
              <a:off x="1025216" y="1631"/>
              <a:ext cx="5845422" cy="990453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805" y="0"/>
                  </a:lnTo>
                  <a:lnTo>
                    <a:pt x="18758" y="34"/>
                  </a:lnTo>
                  <a:lnTo>
                    <a:pt x="18607" y="168"/>
                  </a:lnTo>
                  <a:lnTo>
                    <a:pt x="18455" y="269"/>
                  </a:lnTo>
                  <a:lnTo>
                    <a:pt x="18302" y="403"/>
                  </a:lnTo>
                  <a:lnTo>
                    <a:pt x="17993" y="605"/>
                  </a:lnTo>
                  <a:lnTo>
                    <a:pt x="17680" y="806"/>
                  </a:lnTo>
                  <a:lnTo>
                    <a:pt x="17203" y="1109"/>
                  </a:lnTo>
                  <a:lnTo>
                    <a:pt x="16719" y="1411"/>
                  </a:lnTo>
                  <a:lnTo>
                    <a:pt x="16556" y="1478"/>
                  </a:lnTo>
                  <a:lnTo>
                    <a:pt x="16227" y="1680"/>
                  </a:lnTo>
                  <a:lnTo>
                    <a:pt x="16062" y="1747"/>
                  </a:lnTo>
                  <a:lnTo>
                    <a:pt x="15896" y="1848"/>
                  </a:lnTo>
                  <a:lnTo>
                    <a:pt x="15730" y="1915"/>
                  </a:lnTo>
                  <a:lnTo>
                    <a:pt x="15563" y="2016"/>
                  </a:lnTo>
                  <a:lnTo>
                    <a:pt x="15395" y="2083"/>
                  </a:lnTo>
                  <a:lnTo>
                    <a:pt x="15227" y="2184"/>
                  </a:lnTo>
                  <a:lnTo>
                    <a:pt x="14720" y="2385"/>
                  </a:lnTo>
                  <a:lnTo>
                    <a:pt x="14549" y="2486"/>
                  </a:lnTo>
                  <a:lnTo>
                    <a:pt x="13694" y="2822"/>
                  </a:lnTo>
                  <a:lnTo>
                    <a:pt x="13522" y="2923"/>
                  </a:lnTo>
                  <a:lnTo>
                    <a:pt x="12661" y="3258"/>
                  </a:lnTo>
                  <a:lnTo>
                    <a:pt x="12488" y="3292"/>
                  </a:lnTo>
                  <a:lnTo>
                    <a:pt x="11453" y="3695"/>
                  </a:lnTo>
                  <a:lnTo>
                    <a:pt x="11281" y="3729"/>
                  </a:lnTo>
                  <a:lnTo>
                    <a:pt x="10594" y="3998"/>
                  </a:lnTo>
                  <a:lnTo>
                    <a:pt x="10423" y="4031"/>
                  </a:lnTo>
                  <a:lnTo>
                    <a:pt x="9743" y="4266"/>
                  </a:lnTo>
                  <a:lnTo>
                    <a:pt x="9238" y="4468"/>
                  </a:lnTo>
                  <a:lnTo>
                    <a:pt x="9070" y="4501"/>
                  </a:lnTo>
                  <a:lnTo>
                    <a:pt x="8737" y="4636"/>
                  </a:lnTo>
                  <a:lnTo>
                    <a:pt x="8572" y="4669"/>
                  </a:lnTo>
                  <a:lnTo>
                    <a:pt x="7916" y="4938"/>
                  </a:lnTo>
                  <a:lnTo>
                    <a:pt x="7754" y="4972"/>
                  </a:lnTo>
                  <a:lnTo>
                    <a:pt x="7115" y="5240"/>
                  </a:lnTo>
                  <a:lnTo>
                    <a:pt x="6958" y="5274"/>
                  </a:lnTo>
                  <a:lnTo>
                    <a:pt x="6801" y="5341"/>
                  </a:lnTo>
                  <a:lnTo>
                    <a:pt x="6185" y="5610"/>
                  </a:lnTo>
                  <a:lnTo>
                    <a:pt x="5734" y="5812"/>
                  </a:lnTo>
                  <a:lnTo>
                    <a:pt x="5295" y="6013"/>
                  </a:lnTo>
                  <a:lnTo>
                    <a:pt x="5008" y="6147"/>
                  </a:lnTo>
                  <a:lnTo>
                    <a:pt x="4867" y="6248"/>
                  </a:lnTo>
                  <a:lnTo>
                    <a:pt x="4727" y="6315"/>
                  </a:lnTo>
                  <a:lnTo>
                    <a:pt x="4451" y="6450"/>
                  </a:lnTo>
                  <a:lnTo>
                    <a:pt x="4316" y="6551"/>
                  </a:lnTo>
                  <a:lnTo>
                    <a:pt x="4049" y="6685"/>
                  </a:lnTo>
                  <a:lnTo>
                    <a:pt x="3918" y="6786"/>
                  </a:lnTo>
                  <a:lnTo>
                    <a:pt x="3789" y="6853"/>
                  </a:lnTo>
                  <a:lnTo>
                    <a:pt x="3661" y="6954"/>
                  </a:lnTo>
                  <a:lnTo>
                    <a:pt x="3535" y="7021"/>
                  </a:lnTo>
                  <a:lnTo>
                    <a:pt x="3410" y="7122"/>
                  </a:lnTo>
                  <a:lnTo>
                    <a:pt x="3287" y="7222"/>
                  </a:lnTo>
                  <a:lnTo>
                    <a:pt x="3166" y="7290"/>
                  </a:lnTo>
                  <a:lnTo>
                    <a:pt x="3047" y="7390"/>
                  </a:lnTo>
                  <a:lnTo>
                    <a:pt x="2930" y="7491"/>
                  </a:lnTo>
                  <a:lnTo>
                    <a:pt x="2814" y="7592"/>
                  </a:lnTo>
                  <a:lnTo>
                    <a:pt x="2701" y="7659"/>
                  </a:lnTo>
                  <a:lnTo>
                    <a:pt x="2589" y="7760"/>
                  </a:lnTo>
                  <a:lnTo>
                    <a:pt x="2479" y="7861"/>
                  </a:lnTo>
                  <a:lnTo>
                    <a:pt x="2371" y="7961"/>
                  </a:lnTo>
                  <a:lnTo>
                    <a:pt x="2265" y="8062"/>
                  </a:lnTo>
                  <a:lnTo>
                    <a:pt x="2161" y="8163"/>
                  </a:lnTo>
                  <a:lnTo>
                    <a:pt x="2059" y="8297"/>
                  </a:lnTo>
                  <a:lnTo>
                    <a:pt x="1960" y="8398"/>
                  </a:lnTo>
                  <a:lnTo>
                    <a:pt x="1862" y="8499"/>
                  </a:lnTo>
                  <a:lnTo>
                    <a:pt x="1766" y="8633"/>
                  </a:lnTo>
                  <a:lnTo>
                    <a:pt x="1673" y="8734"/>
                  </a:lnTo>
                  <a:lnTo>
                    <a:pt x="1582" y="8835"/>
                  </a:lnTo>
                  <a:lnTo>
                    <a:pt x="1493" y="8969"/>
                  </a:lnTo>
                  <a:lnTo>
                    <a:pt x="1406" y="9104"/>
                  </a:lnTo>
                  <a:lnTo>
                    <a:pt x="1322" y="9204"/>
                  </a:lnTo>
                  <a:lnTo>
                    <a:pt x="1239" y="9339"/>
                  </a:lnTo>
                  <a:lnTo>
                    <a:pt x="1160" y="9473"/>
                  </a:lnTo>
                  <a:lnTo>
                    <a:pt x="1082" y="9607"/>
                  </a:lnTo>
                  <a:lnTo>
                    <a:pt x="1007" y="9742"/>
                  </a:lnTo>
                  <a:lnTo>
                    <a:pt x="935" y="9876"/>
                  </a:lnTo>
                  <a:lnTo>
                    <a:pt x="865" y="10011"/>
                  </a:lnTo>
                  <a:lnTo>
                    <a:pt x="797" y="10145"/>
                  </a:lnTo>
                  <a:lnTo>
                    <a:pt x="732" y="10279"/>
                  </a:lnTo>
                  <a:lnTo>
                    <a:pt x="669" y="10414"/>
                  </a:lnTo>
                  <a:lnTo>
                    <a:pt x="609" y="10582"/>
                  </a:lnTo>
                  <a:lnTo>
                    <a:pt x="552" y="10716"/>
                  </a:lnTo>
                  <a:lnTo>
                    <a:pt x="497" y="10884"/>
                  </a:lnTo>
                  <a:lnTo>
                    <a:pt x="445" y="11018"/>
                  </a:lnTo>
                  <a:lnTo>
                    <a:pt x="396" y="11186"/>
                  </a:lnTo>
                  <a:lnTo>
                    <a:pt x="350" y="11354"/>
                  </a:lnTo>
                  <a:lnTo>
                    <a:pt x="306" y="11522"/>
                  </a:lnTo>
                  <a:lnTo>
                    <a:pt x="265" y="11657"/>
                  </a:lnTo>
                  <a:lnTo>
                    <a:pt x="227" y="11825"/>
                  </a:lnTo>
                  <a:lnTo>
                    <a:pt x="191" y="12026"/>
                  </a:lnTo>
                  <a:lnTo>
                    <a:pt x="159" y="12194"/>
                  </a:lnTo>
                  <a:lnTo>
                    <a:pt x="129" y="12362"/>
                  </a:lnTo>
                  <a:lnTo>
                    <a:pt x="103" y="12530"/>
                  </a:lnTo>
                  <a:lnTo>
                    <a:pt x="79" y="12732"/>
                  </a:lnTo>
                  <a:lnTo>
                    <a:pt x="58" y="12900"/>
                  </a:lnTo>
                  <a:lnTo>
                    <a:pt x="41" y="13101"/>
                  </a:lnTo>
                  <a:lnTo>
                    <a:pt x="26" y="13303"/>
                  </a:lnTo>
                  <a:lnTo>
                    <a:pt x="15" y="13471"/>
                  </a:lnTo>
                  <a:lnTo>
                    <a:pt x="7" y="13672"/>
                  </a:lnTo>
                  <a:lnTo>
                    <a:pt x="1" y="13874"/>
                  </a:lnTo>
                  <a:lnTo>
                    <a:pt x="0" y="14008"/>
                  </a:lnTo>
                  <a:lnTo>
                    <a:pt x="0" y="14176"/>
                  </a:lnTo>
                  <a:lnTo>
                    <a:pt x="1" y="14310"/>
                  </a:lnTo>
                  <a:lnTo>
                    <a:pt x="5" y="14512"/>
                  </a:lnTo>
                  <a:lnTo>
                    <a:pt x="13" y="14714"/>
                  </a:lnTo>
                  <a:lnTo>
                    <a:pt x="24" y="14949"/>
                  </a:lnTo>
                  <a:lnTo>
                    <a:pt x="38" y="15150"/>
                  </a:lnTo>
                  <a:lnTo>
                    <a:pt x="56" y="15385"/>
                  </a:lnTo>
                  <a:lnTo>
                    <a:pt x="77" y="15621"/>
                  </a:lnTo>
                  <a:lnTo>
                    <a:pt x="102" y="15856"/>
                  </a:lnTo>
                  <a:lnTo>
                    <a:pt x="130" y="16091"/>
                  </a:lnTo>
                  <a:lnTo>
                    <a:pt x="161" y="16326"/>
                  </a:lnTo>
                  <a:lnTo>
                    <a:pt x="197" y="16561"/>
                  </a:lnTo>
                  <a:lnTo>
                    <a:pt x="235" y="16830"/>
                  </a:lnTo>
                  <a:lnTo>
                    <a:pt x="277" y="17065"/>
                  </a:lnTo>
                  <a:lnTo>
                    <a:pt x="323" y="17334"/>
                  </a:lnTo>
                  <a:lnTo>
                    <a:pt x="372" y="17569"/>
                  </a:lnTo>
                  <a:lnTo>
                    <a:pt x="425" y="17838"/>
                  </a:lnTo>
                  <a:lnTo>
                    <a:pt x="482" y="18106"/>
                  </a:lnTo>
                  <a:lnTo>
                    <a:pt x="543" y="18375"/>
                  </a:lnTo>
                  <a:lnTo>
                    <a:pt x="607" y="18644"/>
                  </a:lnTo>
                  <a:lnTo>
                    <a:pt x="675" y="18946"/>
                  </a:lnTo>
                  <a:lnTo>
                    <a:pt x="747" y="19215"/>
                  </a:lnTo>
                  <a:lnTo>
                    <a:pt x="822" y="19484"/>
                  </a:lnTo>
                  <a:lnTo>
                    <a:pt x="902" y="19786"/>
                  </a:lnTo>
                  <a:lnTo>
                    <a:pt x="985" y="20088"/>
                  </a:lnTo>
                  <a:lnTo>
                    <a:pt x="1073" y="20391"/>
                  </a:lnTo>
                  <a:lnTo>
                    <a:pt x="1164" y="20693"/>
                  </a:lnTo>
                  <a:lnTo>
                    <a:pt x="1259" y="20995"/>
                  </a:lnTo>
                  <a:lnTo>
                    <a:pt x="1359" y="21298"/>
                  </a:lnTo>
                  <a:lnTo>
                    <a:pt x="1462" y="21600"/>
                  </a:lnTo>
                  <a:lnTo>
                    <a:pt x="1481" y="21533"/>
                  </a:lnTo>
                  <a:lnTo>
                    <a:pt x="1519" y="21398"/>
                  </a:lnTo>
                  <a:lnTo>
                    <a:pt x="1557" y="21264"/>
                  </a:lnTo>
                  <a:lnTo>
                    <a:pt x="1578" y="21163"/>
                  </a:lnTo>
                  <a:lnTo>
                    <a:pt x="1599" y="21096"/>
                  </a:lnTo>
                  <a:lnTo>
                    <a:pt x="1621" y="21029"/>
                  </a:lnTo>
                  <a:lnTo>
                    <a:pt x="1645" y="20962"/>
                  </a:lnTo>
                  <a:lnTo>
                    <a:pt x="1671" y="20895"/>
                  </a:lnTo>
                  <a:lnTo>
                    <a:pt x="1699" y="20794"/>
                  </a:lnTo>
                  <a:lnTo>
                    <a:pt x="1729" y="20727"/>
                  </a:lnTo>
                  <a:lnTo>
                    <a:pt x="1762" y="20659"/>
                  </a:lnTo>
                  <a:lnTo>
                    <a:pt x="1798" y="20592"/>
                  </a:lnTo>
                  <a:lnTo>
                    <a:pt x="1837" y="20525"/>
                  </a:lnTo>
                  <a:lnTo>
                    <a:pt x="1880" y="20424"/>
                  </a:lnTo>
                  <a:lnTo>
                    <a:pt x="1926" y="20357"/>
                  </a:lnTo>
                  <a:lnTo>
                    <a:pt x="1976" y="20290"/>
                  </a:lnTo>
                  <a:lnTo>
                    <a:pt x="2031" y="20223"/>
                  </a:lnTo>
                  <a:lnTo>
                    <a:pt x="2090" y="20122"/>
                  </a:lnTo>
                  <a:lnTo>
                    <a:pt x="2154" y="20055"/>
                  </a:lnTo>
                  <a:lnTo>
                    <a:pt x="2223" y="19988"/>
                  </a:lnTo>
                  <a:lnTo>
                    <a:pt x="2297" y="19887"/>
                  </a:lnTo>
                  <a:lnTo>
                    <a:pt x="2377" y="19820"/>
                  </a:lnTo>
                  <a:lnTo>
                    <a:pt x="2463" y="19719"/>
                  </a:lnTo>
                  <a:lnTo>
                    <a:pt x="2556" y="19652"/>
                  </a:lnTo>
                  <a:lnTo>
                    <a:pt x="2655" y="19551"/>
                  </a:lnTo>
                  <a:lnTo>
                    <a:pt x="2760" y="19484"/>
                  </a:lnTo>
                  <a:lnTo>
                    <a:pt x="2873" y="19383"/>
                  </a:lnTo>
                  <a:lnTo>
                    <a:pt x="2992" y="19316"/>
                  </a:lnTo>
                  <a:lnTo>
                    <a:pt x="3120" y="19215"/>
                  </a:lnTo>
                  <a:lnTo>
                    <a:pt x="3255" y="19114"/>
                  </a:lnTo>
                  <a:lnTo>
                    <a:pt x="3398" y="19047"/>
                  </a:lnTo>
                  <a:lnTo>
                    <a:pt x="3550" y="18946"/>
                  </a:lnTo>
                  <a:lnTo>
                    <a:pt x="3710" y="18845"/>
                  </a:lnTo>
                  <a:lnTo>
                    <a:pt x="3880" y="18778"/>
                  </a:lnTo>
                  <a:lnTo>
                    <a:pt x="4058" y="18677"/>
                  </a:lnTo>
                  <a:lnTo>
                    <a:pt x="4246" y="18577"/>
                  </a:lnTo>
                  <a:lnTo>
                    <a:pt x="4444" y="18476"/>
                  </a:lnTo>
                  <a:lnTo>
                    <a:pt x="4652" y="18375"/>
                  </a:lnTo>
                  <a:lnTo>
                    <a:pt x="4870" y="18274"/>
                  </a:lnTo>
                  <a:lnTo>
                    <a:pt x="5099" y="18174"/>
                  </a:lnTo>
                  <a:lnTo>
                    <a:pt x="5339" y="18073"/>
                  </a:lnTo>
                  <a:lnTo>
                    <a:pt x="5590" y="17938"/>
                  </a:lnTo>
                  <a:lnTo>
                    <a:pt x="5852" y="17838"/>
                  </a:lnTo>
                  <a:lnTo>
                    <a:pt x="6126" y="17737"/>
                  </a:lnTo>
                  <a:lnTo>
                    <a:pt x="6412" y="17636"/>
                  </a:lnTo>
                  <a:lnTo>
                    <a:pt x="6710" y="17502"/>
                  </a:lnTo>
                  <a:lnTo>
                    <a:pt x="7020" y="17401"/>
                  </a:lnTo>
                  <a:lnTo>
                    <a:pt x="7343" y="17267"/>
                  </a:lnTo>
                  <a:lnTo>
                    <a:pt x="7680" y="17132"/>
                  </a:lnTo>
                  <a:lnTo>
                    <a:pt x="8030" y="17031"/>
                  </a:lnTo>
                  <a:lnTo>
                    <a:pt x="8393" y="16897"/>
                  </a:lnTo>
                  <a:lnTo>
                    <a:pt x="8770" y="16763"/>
                  </a:lnTo>
                  <a:lnTo>
                    <a:pt x="9226" y="16628"/>
                  </a:lnTo>
                  <a:lnTo>
                    <a:pt x="9450" y="16528"/>
                  </a:lnTo>
                  <a:lnTo>
                    <a:pt x="9888" y="16393"/>
                  </a:lnTo>
                  <a:lnTo>
                    <a:pt x="10103" y="16292"/>
                  </a:lnTo>
                  <a:lnTo>
                    <a:pt x="10524" y="16158"/>
                  </a:lnTo>
                  <a:lnTo>
                    <a:pt x="10730" y="16057"/>
                  </a:lnTo>
                  <a:lnTo>
                    <a:pt x="11133" y="15923"/>
                  </a:lnTo>
                  <a:lnTo>
                    <a:pt x="11331" y="15822"/>
                  </a:lnTo>
                  <a:lnTo>
                    <a:pt x="11526" y="15755"/>
                  </a:lnTo>
                  <a:lnTo>
                    <a:pt x="11718" y="15654"/>
                  </a:lnTo>
                  <a:lnTo>
                    <a:pt x="12094" y="15520"/>
                  </a:lnTo>
                  <a:lnTo>
                    <a:pt x="12278" y="15419"/>
                  </a:lnTo>
                  <a:lnTo>
                    <a:pt x="12460" y="15352"/>
                  </a:lnTo>
                  <a:lnTo>
                    <a:pt x="12638" y="15251"/>
                  </a:lnTo>
                  <a:lnTo>
                    <a:pt x="12815" y="15184"/>
                  </a:lnTo>
                  <a:lnTo>
                    <a:pt x="12988" y="15083"/>
                  </a:lnTo>
                  <a:lnTo>
                    <a:pt x="13159" y="15016"/>
                  </a:lnTo>
                  <a:lnTo>
                    <a:pt x="13327" y="14915"/>
                  </a:lnTo>
                  <a:lnTo>
                    <a:pt x="13493" y="14848"/>
                  </a:lnTo>
                  <a:lnTo>
                    <a:pt x="13657" y="14747"/>
                  </a:lnTo>
                  <a:lnTo>
                    <a:pt x="13817" y="14680"/>
                  </a:lnTo>
                  <a:lnTo>
                    <a:pt x="13976" y="14579"/>
                  </a:lnTo>
                  <a:lnTo>
                    <a:pt x="14132" y="14512"/>
                  </a:lnTo>
                  <a:lnTo>
                    <a:pt x="14285" y="14411"/>
                  </a:lnTo>
                  <a:lnTo>
                    <a:pt x="14436" y="14344"/>
                  </a:lnTo>
                  <a:lnTo>
                    <a:pt x="14585" y="14243"/>
                  </a:lnTo>
                  <a:lnTo>
                    <a:pt x="14731" y="14176"/>
                  </a:lnTo>
                  <a:lnTo>
                    <a:pt x="14875" y="14075"/>
                  </a:lnTo>
                  <a:lnTo>
                    <a:pt x="15017" y="14008"/>
                  </a:lnTo>
                  <a:lnTo>
                    <a:pt x="15156" y="13907"/>
                  </a:lnTo>
                  <a:lnTo>
                    <a:pt x="15293" y="13840"/>
                  </a:lnTo>
                  <a:lnTo>
                    <a:pt x="15428" y="13739"/>
                  </a:lnTo>
                  <a:lnTo>
                    <a:pt x="15561" y="13639"/>
                  </a:lnTo>
                  <a:lnTo>
                    <a:pt x="15691" y="13571"/>
                  </a:lnTo>
                  <a:lnTo>
                    <a:pt x="15819" y="13471"/>
                  </a:lnTo>
                  <a:lnTo>
                    <a:pt x="15945" y="13403"/>
                  </a:lnTo>
                  <a:lnTo>
                    <a:pt x="16069" y="13303"/>
                  </a:lnTo>
                  <a:lnTo>
                    <a:pt x="16191" y="13202"/>
                  </a:lnTo>
                  <a:lnTo>
                    <a:pt x="16310" y="13135"/>
                  </a:lnTo>
                  <a:lnTo>
                    <a:pt x="16428" y="13034"/>
                  </a:lnTo>
                  <a:lnTo>
                    <a:pt x="16543" y="12933"/>
                  </a:lnTo>
                  <a:lnTo>
                    <a:pt x="16657" y="12866"/>
                  </a:lnTo>
                  <a:lnTo>
                    <a:pt x="16768" y="12765"/>
                  </a:lnTo>
                  <a:lnTo>
                    <a:pt x="16877" y="12664"/>
                  </a:lnTo>
                  <a:lnTo>
                    <a:pt x="16985" y="12597"/>
                  </a:lnTo>
                  <a:lnTo>
                    <a:pt x="17090" y="12496"/>
                  </a:lnTo>
                  <a:lnTo>
                    <a:pt x="17194" y="12396"/>
                  </a:lnTo>
                  <a:lnTo>
                    <a:pt x="17295" y="12295"/>
                  </a:lnTo>
                  <a:lnTo>
                    <a:pt x="17395" y="12228"/>
                  </a:lnTo>
                  <a:lnTo>
                    <a:pt x="17493" y="12127"/>
                  </a:lnTo>
                  <a:lnTo>
                    <a:pt x="17589" y="12026"/>
                  </a:lnTo>
                  <a:lnTo>
                    <a:pt x="17683" y="11925"/>
                  </a:lnTo>
                  <a:lnTo>
                    <a:pt x="17775" y="11858"/>
                  </a:lnTo>
                  <a:lnTo>
                    <a:pt x="17865" y="11757"/>
                  </a:lnTo>
                  <a:lnTo>
                    <a:pt x="17954" y="11657"/>
                  </a:lnTo>
                  <a:lnTo>
                    <a:pt x="18041" y="11556"/>
                  </a:lnTo>
                  <a:lnTo>
                    <a:pt x="18126" y="11489"/>
                  </a:lnTo>
                  <a:lnTo>
                    <a:pt x="18210" y="11388"/>
                  </a:lnTo>
                  <a:lnTo>
                    <a:pt x="18292" y="11287"/>
                  </a:lnTo>
                  <a:lnTo>
                    <a:pt x="18372" y="11186"/>
                  </a:lnTo>
                  <a:lnTo>
                    <a:pt x="18450" y="11086"/>
                  </a:lnTo>
                  <a:lnTo>
                    <a:pt x="18527" y="10985"/>
                  </a:lnTo>
                  <a:lnTo>
                    <a:pt x="18603" y="10884"/>
                  </a:lnTo>
                  <a:lnTo>
                    <a:pt x="18676" y="10817"/>
                  </a:lnTo>
                  <a:lnTo>
                    <a:pt x="18749" y="10716"/>
                  </a:lnTo>
                  <a:lnTo>
                    <a:pt x="18819" y="10615"/>
                  </a:lnTo>
                  <a:lnTo>
                    <a:pt x="18888" y="10514"/>
                  </a:lnTo>
                  <a:lnTo>
                    <a:pt x="18956" y="10414"/>
                  </a:lnTo>
                  <a:lnTo>
                    <a:pt x="19022" y="10313"/>
                  </a:lnTo>
                  <a:lnTo>
                    <a:pt x="19087" y="10212"/>
                  </a:lnTo>
                  <a:lnTo>
                    <a:pt x="19150" y="10111"/>
                  </a:lnTo>
                  <a:lnTo>
                    <a:pt x="19212" y="10011"/>
                  </a:lnTo>
                  <a:lnTo>
                    <a:pt x="19272" y="9910"/>
                  </a:lnTo>
                  <a:lnTo>
                    <a:pt x="19331" y="9809"/>
                  </a:lnTo>
                  <a:lnTo>
                    <a:pt x="19389" y="9708"/>
                  </a:lnTo>
                  <a:lnTo>
                    <a:pt x="19446" y="9607"/>
                  </a:lnTo>
                  <a:lnTo>
                    <a:pt x="19501" y="9507"/>
                  </a:lnTo>
                  <a:lnTo>
                    <a:pt x="19555" y="9406"/>
                  </a:lnTo>
                  <a:lnTo>
                    <a:pt x="19607" y="9305"/>
                  </a:lnTo>
                  <a:lnTo>
                    <a:pt x="19658" y="9204"/>
                  </a:lnTo>
                  <a:lnTo>
                    <a:pt x="19709" y="9104"/>
                  </a:lnTo>
                  <a:lnTo>
                    <a:pt x="19758" y="9003"/>
                  </a:lnTo>
                  <a:lnTo>
                    <a:pt x="19852" y="8801"/>
                  </a:lnTo>
                  <a:lnTo>
                    <a:pt x="19897" y="8700"/>
                  </a:lnTo>
                  <a:lnTo>
                    <a:pt x="19942" y="8600"/>
                  </a:lnTo>
                  <a:lnTo>
                    <a:pt x="19985" y="8499"/>
                  </a:lnTo>
                  <a:lnTo>
                    <a:pt x="20027" y="8398"/>
                  </a:lnTo>
                  <a:lnTo>
                    <a:pt x="20068" y="8264"/>
                  </a:lnTo>
                  <a:lnTo>
                    <a:pt x="20148" y="8062"/>
                  </a:lnTo>
                  <a:lnTo>
                    <a:pt x="20186" y="7961"/>
                  </a:lnTo>
                  <a:lnTo>
                    <a:pt x="20223" y="7861"/>
                  </a:lnTo>
                  <a:lnTo>
                    <a:pt x="20259" y="7760"/>
                  </a:lnTo>
                  <a:lnTo>
                    <a:pt x="20294" y="7626"/>
                  </a:lnTo>
                  <a:lnTo>
                    <a:pt x="20329" y="7525"/>
                  </a:lnTo>
                  <a:lnTo>
                    <a:pt x="20395" y="7323"/>
                  </a:lnTo>
                  <a:lnTo>
                    <a:pt x="20427" y="7222"/>
                  </a:lnTo>
                  <a:lnTo>
                    <a:pt x="20458" y="7088"/>
                  </a:lnTo>
                  <a:lnTo>
                    <a:pt x="20488" y="6987"/>
                  </a:lnTo>
                  <a:lnTo>
                    <a:pt x="20517" y="6886"/>
                  </a:lnTo>
                  <a:lnTo>
                    <a:pt x="20546" y="6786"/>
                  </a:lnTo>
                  <a:lnTo>
                    <a:pt x="20574" y="6651"/>
                  </a:lnTo>
                  <a:lnTo>
                    <a:pt x="20601" y="6551"/>
                  </a:lnTo>
                  <a:lnTo>
                    <a:pt x="20628" y="6450"/>
                  </a:lnTo>
                  <a:lnTo>
                    <a:pt x="20654" y="6315"/>
                  </a:lnTo>
                  <a:lnTo>
                    <a:pt x="20679" y="6215"/>
                  </a:lnTo>
                  <a:lnTo>
                    <a:pt x="20704" y="6114"/>
                  </a:lnTo>
                  <a:lnTo>
                    <a:pt x="20728" y="5979"/>
                  </a:lnTo>
                  <a:lnTo>
                    <a:pt x="20751" y="5879"/>
                  </a:lnTo>
                  <a:lnTo>
                    <a:pt x="20774" y="5744"/>
                  </a:lnTo>
                  <a:lnTo>
                    <a:pt x="20796" y="5644"/>
                  </a:lnTo>
                  <a:lnTo>
                    <a:pt x="20818" y="5543"/>
                  </a:lnTo>
                  <a:lnTo>
                    <a:pt x="20840" y="5408"/>
                  </a:lnTo>
                  <a:lnTo>
                    <a:pt x="20860" y="5308"/>
                  </a:lnTo>
                  <a:lnTo>
                    <a:pt x="20881" y="5173"/>
                  </a:lnTo>
                  <a:lnTo>
                    <a:pt x="20901" y="5072"/>
                  </a:lnTo>
                  <a:lnTo>
                    <a:pt x="20920" y="4938"/>
                  </a:lnTo>
                  <a:lnTo>
                    <a:pt x="20940" y="4837"/>
                  </a:lnTo>
                  <a:lnTo>
                    <a:pt x="20958" y="4703"/>
                  </a:lnTo>
                  <a:lnTo>
                    <a:pt x="20977" y="4602"/>
                  </a:lnTo>
                  <a:lnTo>
                    <a:pt x="20995" y="4468"/>
                  </a:lnTo>
                  <a:lnTo>
                    <a:pt x="21013" y="4367"/>
                  </a:lnTo>
                  <a:lnTo>
                    <a:pt x="21030" y="4233"/>
                  </a:lnTo>
                  <a:lnTo>
                    <a:pt x="21048" y="4132"/>
                  </a:lnTo>
                  <a:lnTo>
                    <a:pt x="21065" y="3998"/>
                  </a:lnTo>
                  <a:lnTo>
                    <a:pt x="21082" y="3897"/>
                  </a:lnTo>
                  <a:lnTo>
                    <a:pt x="21098" y="3762"/>
                  </a:lnTo>
                  <a:lnTo>
                    <a:pt x="21115" y="3662"/>
                  </a:lnTo>
                  <a:lnTo>
                    <a:pt x="21131" y="3527"/>
                  </a:lnTo>
                  <a:lnTo>
                    <a:pt x="21147" y="3393"/>
                  </a:lnTo>
                  <a:lnTo>
                    <a:pt x="21163" y="3292"/>
                  </a:lnTo>
                  <a:lnTo>
                    <a:pt x="21179" y="3158"/>
                  </a:lnTo>
                  <a:lnTo>
                    <a:pt x="21211" y="2923"/>
                  </a:lnTo>
                  <a:lnTo>
                    <a:pt x="21322" y="2049"/>
                  </a:lnTo>
                  <a:lnTo>
                    <a:pt x="21354" y="1780"/>
                  </a:lnTo>
                  <a:lnTo>
                    <a:pt x="21388" y="1512"/>
                  </a:lnTo>
                  <a:lnTo>
                    <a:pt x="21404" y="1411"/>
                  </a:lnTo>
                  <a:lnTo>
                    <a:pt x="21422" y="1277"/>
                  </a:lnTo>
                  <a:lnTo>
                    <a:pt x="21439" y="1142"/>
                  </a:lnTo>
                  <a:lnTo>
                    <a:pt x="21457" y="1008"/>
                  </a:lnTo>
                  <a:lnTo>
                    <a:pt x="21474" y="873"/>
                  </a:lnTo>
                  <a:lnTo>
                    <a:pt x="21493" y="739"/>
                  </a:lnTo>
                  <a:lnTo>
                    <a:pt x="21511" y="605"/>
                  </a:lnTo>
                  <a:lnTo>
                    <a:pt x="21530" y="470"/>
                  </a:lnTo>
                  <a:lnTo>
                    <a:pt x="21549" y="336"/>
                  </a:lnTo>
                  <a:lnTo>
                    <a:pt x="21569" y="202"/>
                  </a:lnTo>
                  <a:lnTo>
                    <a:pt x="21589" y="67"/>
                  </a:lnTo>
                  <a:lnTo>
                    <a:pt x="21600" y="0"/>
                  </a:lnTo>
                  <a:close/>
                </a:path>
              </a:pathLst>
            </a:custGeom>
            <a:grpFill/>
            <a:ln w="12700" cap="flat">
              <a:noFill/>
              <a:miter lim="400000"/>
            </a:ln>
            <a:effectLst/>
          </p:spPr>
          <p:txBody>
            <a:bodyPr wrap="square" lIns="22859" tIns="22859" rIns="22859" bIns="22859" numCol="1" anchor="t">
              <a:noAutofit/>
            </a:bodyPr>
            <a:lstStyle/>
            <a:p>
              <a:pPr defTabSz="457200">
                <a:defRPr sz="1000" b="0">
                  <a:latin typeface="Calibri"/>
                  <a:ea typeface="Calibri"/>
                  <a:cs typeface="Calibri"/>
                  <a:sym typeface="Calibri"/>
                </a:defRPr>
              </a:pPr>
              <a:endParaRPr sz="500"/>
            </a:p>
          </p:txBody>
        </p:sp>
        <p:sp>
          <p:nvSpPr>
            <p:cNvPr id="20" name="Kształt"/>
            <p:cNvSpPr/>
            <p:nvPr/>
          </p:nvSpPr>
          <p:spPr>
            <a:xfrm>
              <a:off x="2296154" y="6728"/>
              <a:ext cx="7949649" cy="1370923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366" y="0"/>
                  </a:lnTo>
                  <a:lnTo>
                    <a:pt x="19836" y="5048"/>
                  </a:lnTo>
                  <a:lnTo>
                    <a:pt x="19736" y="5194"/>
                  </a:lnTo>
                  <a:lnTo>
                    <a:pt x="19635" y="5364"/>
                  </a:lnTo>
                  <a:lnTo>
                    <a:pt x="19531" y="5509"/>
                  </a:lnTo>
                  <a:lnTo>
                    <a:pt x="19426" y="5655"/>
                  </a:lnTo>
                  <a:lnTo>
                    <a:pt x="19320" y="5800"/>
                  </a:lnTo>
                  <a:lnTo>
                    <a:pt x="19211" y="5946"/>
                  </a:lnTo>
                  <a:lnTo>
                    <a:pt x="19101" y="6092"/>
                  </a:lnTo>
                  <a:lnTo>
                    <a:pt x="18990" y="6237"/>
                  </a:lnTo>
                  <a:lnTo>
                    <a:pt x="18877" y="6383"/>
                  </a:lnTo>
                  <a:lnTo>
                    <a:pt x="18763" y="6504"/>
                  </a:lnTo>
                  <a:lnTo>
                    <a:pt x="18647" y="6650"/>
                  </a:lnTo>
                  <a:lnTo>
                    <a:pt x="18529" y="6771"/>
                  </a:lnTo>
                  <a:lnTo>
                    <a:pt x="18411" y="6917"/>
                  </a:lnTo>
                  <a:lnTo>
                    <a:pt x="18290" y="7038"/>
                  </a:lnTo>
                  <a:lnTo>
                    <a:pt x="18169" y="7160"/>
                  </a:lnTo>
                  <a:lnTo>
                    <a:pt x="18046" y="7281"/>
                  </a:lnTo>
                  <a:lnTo>
                    <a:pt x="17922" y="7402"/>
                  </a:lnTo>
                  <a:lnTo>
                    <a:pt x="17796" y="7524"/>
                  </a:lnTo>
                  <a:lnTo>
                    <a:pt x="17670" y="7645"/>
                  </a:lnTo>
                  <a:lnTo>
                    <a:pt x="17542" y="7742"/>
                  </a:lnTo>
                  <a:lnTo>
                    <a:pt x="17412" y="7863"/>
                  </a:lnTo>
                  <a:lnTo>
                    <a:pt x="17282" y="7985"/>
                  </a:lnTo>
                  <a:lnTo>
                    <a:pt x="17151" y="8082"/>
                  </a:lnTo>
                  <a:lnTo>
                    <a:pt x="17018" y="8179"/>
                  </a:lnTo>
                  <a:lnTo>
                    <a:pt x="16884" y="8300"/>
                  </a:lnTo>
                  <a:lnTo>
                    <a:pt x="16614" y="8494"/>
                  </a:lnTo>
                  <a:lnTo>
                    <a:pt x="16339" y="8689"/>
                  </a:lnTo>
                  <a:lnTo>
                    <a:pt x="16061" y="8883"/>
                  </a:lnTo>
                  <a:lnTo>
                    <a:pt x="15779" y="9077"/>
                  </a:lnTo>
                  <a:lnTo>
                    <a:pt x="15636" y="9150"/>
                  </a:lnTo>
                  <a:lnTo>
                    <a:pt x="15493" y="9247"/>
                  </a:lnTo>
                  <a:lnTo>
                    <a:pt x="15349" y="9320"/>
                  </a:lnTo>
                  <a:lnTo>
                    <a:pt x="15204" y="9417"/>
                  </a:lnTo>
                  <a:lnTo>
                    <a:pt x="15059" y="9489"/>
                  </a:lnTo>
                  <a:lnTo>
                    <a:pt x="14913" y="9587"/>
                  </a:lnTo>
                  <a:lnTo>
                    <a:pt x="14470" y="9805"/>
                  </a:lnTo>
                  <a:lnTo>
                    <a:pt x="14322" y="9902"/>
                  </a:lnTo>
                  <a:lnTo>
                    <a:pt x="13721" y="10193"/>
                  </a:lnTo>
                  <a:lnTo>
                    <a:pt x="13570" y="10242"/>
                  </a:lnTo>
                  <a:lnTo>
                    <a:pt x="12960" y="10533"/>
                  </a:lnTo>
                  <a:lnTo>
                    <a:pt x="12807" y="10582"/>
                  </a:lnTo>
                  <a:lnTo>
                    <a:pt x="12500" y="10727"/>
                  </a:lnTo>
                  <a:lnTo>
                    <a:pt x="12345" y="10776"/>
                  </a:lnTo>
                  <a:lnTo>
                    <a:pt x="12191" y="10849"/>
                  </a:lnTo>
                  <a:lnTo>
                    <a:pt x="12036" y="10897"/>
                  </a:lnTo>
                  <a:lnTo>
                    <a:pt x="11882" y="10970"/>
                  </a:lnTo>
                  <a:lnTo>
                    <a:pt x="11727" y="11018"/>
                  </a:lnTo>
                  <a:lnTo>
                    <a:pt x="11572" y="11091"/>
                  </a:lnTo>
                  <a:lnTo>
                    <a:pt x="11262" y="11188"/>
                  </a:lnTo>
                  <a:lnTo>
                    <a:pt x="11107" y="11261"/>
                  </a:lnTo>
                  <a:lnTo>
                    <a:pt x="10796" y="11358"/>
                  </a:lnTo>
                  <a:lnTo>
                    <a:pt x="10641" y="11431"/>
                  </a:lnTo>
                  <a:lnTo>
                    <a:pt x="10022" y="11625"/>
                  </a:lnTo>
                  <a:lnTo>
                    <a:pt x="9867" y="11698"/>
                  </a:lnTo>
                  <a:lnTo>
                    <a:pt x="9252" y="11892"/>
                  </a:lnTo>
                  <a:lnTo>
                    <a:pt x="8793" y="12062"/>
                  </a:lnTo>
                  <a:lnTo>
                    <a:pt x="7888" y="12353"/>
                  </a:lnTo>
                  <a:lnTo>
                    <a:pt x="7739" y="12426"/>
                  </a:lnTo>
                  <a:lnTo>
                    <a:pt x="7003" y="12669"/>
                  </a:lnTo>
                  <a:lnTo>
                    <a:pt x="6858" y="12742"/>
                  </a:lnTo>
                  <a:lnTo>
                    <a:pt x="6427" y="12887"/>
                  </a:lnTo>
                  <a:lnTo>
                    <a:pt x="6285" y="12960"/>
                  </a:lnTo>
                  <a:lnTo>
                    <a:pt x="5865" y="13106"/>
                  </a:lnTo>
                  <a:lnTo>
                    <a:pt x="5726" y="13178"/>
                  </a:lnTo>
                  <a:lnTo>
                    <a:pt x="5589" y="13227"/>
                  </a:lnTo>
                  <a:lnTo>
                    <a:pt x="5453" y="13300"/>
                  </a:lnTo>
                  <a:lnTo>
                    <a:pt x="5183" y="13397"/>
                  </a:lnTo>
                  <a:lnTo>
                    <a:pt x="5050" y="13470"/>
                  </a:lnTo>
                  <a:lnTo>
                    <a:pt x="4918" y="13518"/>
                  </a:lnTo>
                  <a:lnTo>
                    <a:pt x="4657" y="13664"/>
                  </a:lnTo>
                  <a:lnTo>
                    <a:pt x="4528" y="13712"/>
                  </a:lnTo>
                  <a:lnTo>
                    <a:pt x="4401" y="13785"/>
                  </a:lnTo>
                  <a:lnTo>
                    <a:pt x="4274" y="13834"/>
                  </a:lnTo>
                  <a:lnTo>
                    <a:pt x="4150" y="13907"/>
                  </a:lnTo>
                  <a:lnTo>
                    <a:pt x="4026" y="13979"/>
                  </a:lnTo>
                  <a:lnTo>
                    <a:pt x="3904" y="14052"/>
                  </a:lnTo>
                  <a:lnTo>
                    <a:pt x="3783" y="14125"/>
                  </a:lnTo>
                  <a:lnTo>
                    <a:pt x="3663" y="14198"/>
                  </a:lnTo>
                  <a:lnTo>
                    <a:pt x="3545" y="14246"/>
                  </a:lnTo>
                  <a:lnTo>
                    <a:pt x="3428" y="14319"/>
                  </a:lnTo>
                  <a:lnTo>
                    <a:pt x="3313" y="14416"/>
                  </a:lnTo>
                  <a:lnTo>
                    <a:pt x="3199" y="14489"/>
                  </a:lnTo>
                  <a:lnTo>
                    <a:pt x="3087" y="14562"/>
                  </a:lnTo>
                  <a:lnTo>
                    <a:pt x="2976" y="14635"/>
                  </a:lnTo>
                  <a:lnTo>
                    <a:pt x="2867" y="14707"/>
                  </a:lnTo>
                  <a:lnTo>
                    <a:pt x="2759" y="14804"/>
                  </a:lnTo>
                  <a:lnTo>
                    <a:pt x="2653" y="14877"/>
                  </a:lnTo>
                  <a:lnTo>
                    <a:pt x="2549" y="14950"/>
                  </a:lnTo>
                  <a:lnTo>
                    <a:pt x="2446" y="15047"/>
                  </a:lnTo>
                  <a:lnTo>
                    <a:pt x="2345" y="15120"/>
                  </a:lnTo>
                  <a:lnTo>
                    <a:pt x="2246" y="15217"/>
                  </a:lnTo>
                  <a:lnTo>
                    <a:pt x="2149" y="15314"/>
                  </a:lnTo>
                  <a:lnTo>
                    <a:pt x="2053" y="15387"/>
                  </a:lnTo>
                  <a:lnTo>
                    <a:pt x="1959" y="15484"/>
                  </a:lnTo>
                  <a:lnTo>
                    <a:pt x="1867" y="15581"/>
                  </a:lnTo>
                  <a:lnTo>
                    <a:pt x="1777" y="15678"/>
                  </a:lnTo>
                  <a:lnTo>
                    <a:pt x="1689" y="15775"/>
                  </a:lnTo>
                  <a:lnTo>
                    <a:pt x="1602" y="15872"/>
                  </a:lnTo>
                  <a:lnTo>
                    <a:pt x="1518" y="15969"/>
                  </a:lnTo>
                  <a:lnTo>
                    <a:pt x="1436" y="16067"/>
                  </a:lnTo>
                  <a:lnTo>
                    <a:pt x="1355" y="16188"/>
                  </a:lnTo>
                  <a:lnTo>
                    <a:pt x="1277" y="16285"/>
                  </a:lnTo>
                  <a:lnTo>
                    <a:pt x="1200" y="16406"/>
                  </a:lnTo>
                  <a:lnTo>
                    <a:pt x="1126" y="16503"/>
                  </a:lnTo>
                  <a:lnTo>
                    <a:pt x="1054" y="16625"/>
                  </a:lnTo>
                  <a:lnTo>
                    <a:pt x="984" y="16722"/>
                  </a:lnTo>
                  <a:lnTo>
                    <a:pt x="916" y="16843"/>
                  </a:lnTo>
                  <a:lnTo>
                    <a:pt x="850" y="16964"/>
                  </a:lnTo>
                  <a:lnTo>
                    <a:pt x="787" y="17086"/>
                  </a:lnTo>
                  <a:lnTo>
                    <a:pt x="726" y="17207"/>
                  </a:lnTo>
                  <a:lnTo>
                    <a:pt x="667" y="17329"/>
                  </a:lnTo>
                  <a:lnTo>
                    <a:pt x="610" y="17474"/>
                  </a:lnTo>
                  <a:lnTo>
                    <a:pt x="556" y="17596"/>
                  </a:lnTo>
                  <a:lnTo>
                    <a:pt x="504" y="17717"/>
                  </a:lnTo>
                  <a:lnTo>
                    <a:pt x="454" y="17862"/>
                  </a:lnTo>
                  <a:lnTo>
                    <a:pt x="407" y="17984"/>
                  </a:lnTo>
                  <a:lnTo>
                    <a:pt x="362" y="18129"/>
                  </a:lnTo>
                  <a:lnTo>
                    <a:pt x="320" y="18275"/>
                  </a:lnTo>
                  <a:lnTo>
                    <a:pt x="280" y="18421"/>
                  </a:lnTo>
                  <a:lnTo>
                    <a:pt x="243" y="18566"/>
                  </a:lnTo>
                  <a:lnTo>
                    <a:pt x="208" y="18712"/>
                  </a:lnTo>
                  <a:lnTo>
                    <a:pt x="176" y="18858"/>
                  </a:lnTo>
                  <a:lnTo>
                    <a:pt x="147" y="19003"/>
                  </a:lnTo>
                  <a:lnTo>
                    <a:pt x="120" y="19173"/>
                  </a:lnTo>
                  <a:lnTo>
                    <a:pt x="95" y="19319"/>
                  </a:lnTo>
                  <a:lnTo>
                    <a:pt x="74" y="19489"/>
                  </a:lnTo>
                  <a:lnTo>
                    <a:pt x="55" y="19658"/>
                  </a:lnTo>
                  <a:lnTo>
                    <a:pt x="39" y="19828"/>
                  </a:lnTo>
                  <a:lnTo>
                    <a:pt x="25" y="19998"/>
                  </a:lnTo>
                  <a:lnTo>
                    <a:pt x="15" y="20168"/>
                  </a:lnTo>
                  <a:lnTo>
                    <a:pt x="7" y="20338"/>
                  </a:lnTo>
                  <a:lnTo>
                    <a:pt x="2" y="20508"/>
                  </a:lnTo>
                  <a:lnTo>
                    <a:pt x="0" y="20702"/>
                  </a:lnTo>
                  <a:lnTo>
                    <a:pt x="1" y="20872"/>
                  </a:lnTo>
                  <a:lnTo>
                    <a:pt x="5" y="21066"/>
                  </a:lnTo>
                  <a:lnTo>
                    <a:pt x="11" y="21260"/>
                  </a:lnTo>
                  <a:lnTo>
                    <a:pt x="21" y="21454"/>
                  </a:lnTo>
                  <a:lnTo>
                    <a:pt x="32" y="21600"/>
                  </a:lnTo>
                  <a:lnTo>
                    <a:pt x="11591" y="21600"/>
                  </a:lnTo>
                  <a:lnTo>
                    <a:pt x="11650" y="21576"/>
                  </a:lnTo>
                  <a:lnTo>
                    <a:pt x="11790" y="21527"/>
                  </a:lnTo>
                  <a:lnTo>
                    <a:pt x="11929" y="21454"/>
                  </a:lnTo>
                  <a:lnTo>
                    <a:pt x="12065" y="21382"/>
                  </a:lnTo>
                  <a:lnTo>
                    <a:pt x="12200" y="21309"/>
                  </a:lnTo>
                  <a:lnTo>
                    <a:pt x="12333" y="21236"/>
                  </a:lnTo>
                  <a:lnTo>
                    <a:pt x="12464" y="21187"/>
                  </a:lnTo>
                  <a:lnTo>
                    <a:pt x="12593" y="21115"/>
                  </a:lnTo>
                  <a:lnTo>
                    <a:pt x="12720" y="21042"/>
                  </a:lnTo>
                  <a:lnTo>
                    <a:pt x="12846" y="20969"/>
                  </a:lnTo>
                  <a:lnTo>
                    <a:pt x="12969" y="20896"/>
                  </a:lnTo>
                  <a:lnTo>
                    <a:pt x="13091" y="20848"/>
                  </a:lnTo>
                  <a:lnTo>
                    <a:pt x="13211" y="20775"/>
                  </a:lnTo>
                  <a:lnTo>
                    <a:pt x="13329" y="20702"/>
                  </a:lnTo>
                  <a:lnTo>
                    <a:pt x="13446" y="20629"/>
                  </a:lnTo>
                  <a:lnTo>
                    <a:pt x="13561" y="20556"/>
                  </a:lnTo>
                  <a:lnTo>
                    <a:pt x="13674" y="20484"/>
                  </a:lnTo>
                  <a:lnTo>
                    <a:pt x="13785" y="20411"/>
                  </a:lnTo>
                  <a:lnTo>
                    <a:pt x="13895" y="20338"/>
                  </a:lnTo>
                  <a:lnTo>
                    <a:pt x="14002" y="20289"/>
                  </a:lnTo>
                  <a:lnTo>
                    <a:pt x="14109" y="20217"/>
                  </a:lnTo>
                  <a:lnTo>
                    <a:pt x="14213" y="20144"/>
                  </a:lnTo>
                  <a:lnTo>
                    <a:pt x="14316" y="20071"/>
                  </a:lnTo>
                  <a:lnTo>
                    <a:pt x="14418" y="19998"/>
                  </a:lnTo>
                  <a:lnTo>
                    <a:pt x="14518" y="19925"/>
                  </a:lnTo>
                  <a:lnTo>
                    <a:pt x="14616" y="19853"/>
                  </a:lnTo>
                  <a:lnTo>
                    <a:pt x="14712" y="19780"/>
                  </a:lnTo>
                  <a:lnTo>
                    <a:pt x="14807" y="19707"/>
                  </a:lnTo>
                  <a:lnTo>
                    <a:pt x="14901" y="19634"/>
                  </a:lnTo>
                  <a:lnTo>
                    <a:pt x="14993" y="19561"/>
                  </a:lnTo>
                  <a:lnTo>
                    <a:pt x="15083" y="19489"/>
                  </a:lnTo>
                  <a:lnTo>
                    <a:pt x="15172" y="19416"/>
                  </a:lnTo>
                  <a:lnTo>
                    <a:pt x="15260" y="19343"/>
                  </a:lnTo>
                  <a:lnTo>
                    <a:pt x="15346" y="19270"/>
                  </a:lnTo>
                  <a:lnTo>
                    <a:pt x="15430" y="19197"/>
                  </a:lnTo>
                  <a:lnTo>
                    <a:pt x="15513" y="19124"/>
                  </a:lnTo>
                  <a:lnTo>
                    <a:pt x="15595" y="19052"/>
                  </a:lnTo>
                  <a:lnTo>
                    <a:pt x="15675" y="18979"/>
                  </a:lnTo>
                  <a:lnTo>
                    <a:pt x="15754" y="18906"/>
                  </a:lnTo>
                  <a:lnTo>
                    <a:pt x="15832" y="18809"/>
                  </a:lnTo>
                  <a:lnTo>
                    <a:pt x="15908" y="18736"/>
                  </a:lnTo>
                  <a:lnTo>
                    <a:pt x="15982" y="18663"/>
                  </a:lnTo>
                  <a:lnTo>
                    <a:pt x="16056" y="18591"/>
                  </a:lnTo>
                  <a:lnTo>
                    <a:pt x="16128" y="18518"/>
                  </a:lnTo>
                  <a:lnTo>
                    <a:pt x="16199" y="18445"/>
                  </a:lnTo>
                  <a:lnTo>
                    <a:pt x="16268" y="18372"/>
                  </a:lnTo>
                  <a:lnTo>
                    <a:pt x="16336" y="18275"/>
                  </a:lnTo>
                  <a:lnTo>
                    <a:pt x="16403" y="18202"/>
                  </a:lnTo>
                  <a:lnTo>
                    <a:pt x="16469" y="18129"/>
                  </a:lnTo>
                  <a:lnTo>
                    <a:pt x="16533" y="18057"/>
                  </a:lnTo>
                  <a:lnTo>
                    <a:pt x="16597" y="17984"/>
                  </a:lnTo>
                  <a:lnTo>
                    <a:pt x="16659" y="17887"/>
                  </a:lnTo>
                  <a:lnTo>
                    <a:pt x="16779" y="17741"/>
                  </a:lnTo>
                  <a:lnTo>
                    <a:pt x="16837" y="17668"/>
                  </a:lnTo>
                  <a:lnTo>
                    <a:pt x="16895" y="17571"/>
                  </a:lnTo>
                  <a:lnTo>
                    <a:pt x="16951" y="17498"/>
                  </a:lnTo>
                  <a:lnTo>
                    <a:pt x="17006" y="17426"/>
                  </a:lnTo>
                  <a:lnTo>
                    <a:pt x="17060" y="17353"/>
                  </a:lnTo>
                  <a:lnTo>
                    <a:pt x="17113" y="17256"/>
                  </a:lnTo>
                  <a:lnTo>
                    <a:pt x="17165" y="17183"/>
                  </a:lnTo>
                  <a:lnTo>
                    <a:pt x="17216" y="17110"/>
                  </a:lnTo>
                  <a:lnTo>
                    <a:pt x="17265" y="17013"/>
                  </a:lnTo>
                  <a:lnTo>
                    <a:pt x="17314" y="16940"/>
                  </a:lnTo>
                  <a:lnTo>
                    <a:pt x="17362" y="16867"/>
                  </a:lnTo>
                  <a:lnTo>
                    <a:pt x="17408" y="16770"/>
                  </a:lnTo>
                  <a:lnTo>
                    <a:pt x="17454" y="16698"/>
                  </a:lnTo>
                  <a:lnTo>
                    <a:pt x="17499" y="16625"/>
                  </a:lnTo>
                  <a:lnTo>
                    <a:pt x="17542" y="16528"/>
                  </a:lnTo>
                  <a:lnTo>
                    <a:pt x="17585" y="16455"/>
                  </a:lnTo>
                  <a:lnTo>
                    <a:pt x="17627" y="16358"/>
                  </a:lnTo>
                  <a:lnTo>
                    <a:pt x="17668" y="16285"/>
                  </a:lnTo>
                  <a:lnTo>
                    <a:pt x="17708" y="16188"/>
                  </a:lnTo>
                  <a:lnTo>
                    <a:pt x="17748" y="16115"/>
                  </a:lnTo>
                  <a:lnTo>
                    <a:pt x="17786" y="16042"/>
                  </a:lnTo>
                  <a:lnTo>
                    <a:pt x="17823" y="15945"/>
                  </a:lnTo>
                  <a:lnTo>
                    <a:pt x="17860" y="15872"/>
                  </a:lnTo>
                  <a:lnTo>
                    <a:pt x="17896" y="15775"/>
                  </a:lnTo>
                  <a:lnTo>
                    <a:pt x="17931" y="15702"/>
                  </a:lnTo>
                  <a:lnTo>
                    <a:pt x="17965" y="15605"/>
                  </a:lnTo>
                  <a:lnTo>
                    <a:pt x="17999" y="15533"/>
                  </a:lnTo>
                  <a:lnTo>
                    <a:pt x="18031" y="15436"/>
                  </a:lnTo>
                  <a:lnTo>
                    <a:pt x="18063" y="15338"/>
                  </a:lnTo>
                  <a:lnTo>
                    <a:pt x="18094" y="15266"/>
                  </a:lnTo>
                  <a:lnTo>
                    <a:pt x="18125" y="15169"/>
                  </a:lnTo>
                  <a:lnTo>
                    <a:pt x="18155" y="15096"/>
                  </a:lnTo>
                  <a:lnTo>
                    <a:pt x="18184" y="14999"/>
                  </a:lnTo>
                  <a:lnTo>
                    <a:pt x="18212" y="14902"/>
                  </a:lnTo>
                  <a:lnTo>
                    <a:pt x="18240" y="14829"/>
                  </a:lnTo>
                  <a:lnTo>
                    <a:pt x="18267" y="14732"/>
                  </a:lnTo>
                  <a:lnTo>
                    <a:pt x="18294" y="14659"/>
                  </a:lnTo>
                  <a:lnTo>
                    <a:pt x="18320" y="14562"/>
                  </a:lnTo>
                  <a:lnTo>
                    <a:pt x="18345" y="14465"/>
                  </a:lnTo>
                  <a:lnTo>
                    <a:pt x="18370" y="14392"/>
                  </a:lnTo>
                  <a:lnTo>
                    <a:pt x="18394" y="14295"/>
                  </a:lnTo>
                  <a:lnTo>
                    <a:pt x="18440" y="14101"/>
                  </a:lnTo>
                  <a:lnTo>
                    <a:pt x="18463" y="14028"/>
                  </a:lnTo>
                  <a:lnTo>
                    <a:pt x="18485" y="13931"/>
                  </a:lnTo>
                  <a:lnTo>
                    <a:pt x="18527" y="13737"/>
                  </a:lnTo>
                  <a:lnTo>
                    <a:pt x="18548" y="13664"/>
                  </a:lnTo>
                  <a:lnTo>
                    <a:pt x="18588" y="13470"/>
                  </a:lnTo>
                  <a:lnTo>
                    <a:pt x="18626" y="13276"/>
                  </a:lnTo>
                  <a:lnTo>
                    <a:pt x="18644" y="13178"/>
                  </a:lnTo>
                  <a:lnTo>
                    <a:pt x="18662" y="13106"/>
                  </a:lnTo>
                  <a:lnTo>
                    <a:pt x="18680" y="13009"/>
                  </a:lnTo>
                  <a:lnTo>
                    <a:pt x="18697" y="12911"/>
                  </a:lnTo>
                  <a:lnTo>
                    <a:pt x="18731" y="12717"/>
                  </a:lnTo>
                  <a:lnTo>
                    <a:pt x="18795" y="12329"/>
                  </a:lnTo>
                  <a:lnTo>
                    <a:pt x="18855" y="11941"/>
                  </a:lnTo>
                  <a:lnTo>
                    <a:pt x="18869" y="11844"/>
                  </a:lnTo>
                  <a:lnTo>
                    <a:pt x="18884" y="11747"/>
                  </a:lnTo>
                  <a:lnTo>
                    <a:pt x="18898" y="11649"/>
                  </a:lnTo>
                  <a:lnTo>
                    <a:pt x="18926" y="11455"/>
                  </a:lnTo>
                  <a:lnTo>
                    <a:pt x="18939" y="11358"/>
                  </a:lnTo>
                  <a:lnTo>
                    <a:pt x="18967" y="11164"/>
                  </a:lnTo>
                  <a:lnTo>
                    <a:pt x="18980" y="11067"/>
                  </a:lnTo>
                  <a:lnTo>
                    <a:pt x="19007" y="10849"/>
                  </a:lnTo>
                  <a:lnTo>
                    <a:pt x="19034" y="10654"/>
                  </a:lnTo>
                  <a:lnTo>
                    <a:pt x="19115" y="10023"/>
                  </a:lnTo>
                  <a:lnTo>
                    <a:pt x="19157" y="9732"/>
                  </a:lnTo>
                  <a:lnTo>
                    <a:pt x="19171" y="9611"/>
                  </a:lnTo>
                  <a:lnTo>
                    <a:pt x="19199" y="9417"/>
                  </a:lnTo>
                  <a:lnTo>
                    <a:pt x="19214" y="9295"/>
                  </a:lnTo>
                  <a:lnTo>
                    <a:pt x="19229" y="9198"/>
                  </a:lnTo>
                  <a:lnTo>
                    <a:pt x="19244" y="9077"/>
                  </a:lnTo>
                  <a:lnTo>
                    <a:pt x="19259" y="8980"/>
                  </a:lnTo>
                  <a:lnTo>
                    <a:pt x="19275" y="8858"/>
                  </a:lnTo>
                  <a:lnTo>
                    <a:pt x="19307" y="8664"/>
                  </a:lnTo>
                  <a:lnTo>
                    <a:pt x="19323" y="8543"/>
                  </a:lnTo>
                  <a:lnTo>
                    <a:pt x="19340" y="8446"/>
                  </a:lnTo>
                  <a:lnTo>
                    <a:pt x="19357" y="8324"/>
                  </a:lnTo>
                  <a:lnTo>
                    <a:pt x="19374" y="8227"/>
                  </a:lnTo>
                  <a:lnTo>
                    <a:pt x="19391" y="8106"/>
                  </a:lnTo>
                  <a:lnTo>
                    <a:pt x="19409" y="8009"/>
                  </a:lnTo>
                  <a:lnTo>
                    <a:pt x="19428" y="7888"/>
                  </a:lnTo>
                  <a:lnTo>
                    <a:pt x="19447" y="7766"/>
                  </a:lnTo>
                  <a:lnTo>
                    <a:pt x="19466" y="7669"/>
                  </a:lnTo>
                  <a:lnTo>
                    <a:pt x="19485" y="7548"/>
                  </a:lnTo>
                  <a:lnTo>
                    <a:pt x="19505" y="7451"/>
                  </a:lnTo>
                  <a:lnTo>
                    <a:pt x="19526" y="7329"/>
                  </a:lnTo>
                  <a:lnTo>
                    <a:pt x="19547" y="7208"/>
                  </a:lnTo>
                  <a:lnTo>
                    <a:pt x="19568" y="7111"/>
                  </a:lnTo>
                  <a:lnTo>
                    <a:pt x="19590" y="6990"/>
                  </a:lnTo>
                  <a:lnTo>
                    <a:pt x="19613" y="6868"/>
                  </a:lnTo>
                  <a:lnTo>
                    <a:pt x="19635" y="6771"/>
                  </a:lnTo>
                  <a:lnTo>
                    <a:pt x="19683" y="6529"/>
                  </a:lnTo>
                  <a:lnTo>
                    <a:pt x="19708" y="6407"/>
                  </a:lnTo>
                  <a:lnTo>
                    <a:pt x="19733" y="6310"/>
                  </a:lnTo>
                  <a:lnTo>
                    <a:pt x="19759" y="6189"/>
                  </a:lnTo>
                  <a:lnTo>
                    <a:pt x="19785" y="6067"/>
                  </a:lnTo>
                  <a:lnTo>
                    <a:pt x="19812" y="5946"/>
                  </a:lnTo>
                  <a:lnTo>
                    <a:pt x="19840" y="5825"/>
                  </a:lnTo>
                  <a:lnTo>
                    <a:pt x="19868" y="5703"/>
                  </a:lnTo>
                  <a:lnTo>
                    <a:pt x="21600" y="0"/>
                  </a:lnTo>
                  <a:close/>
                </a:path>
              </a:pathLst>
            </a:custGeom>
            <a:grpFill/>
            <a:ln w="12700" cap="flat">
              <a:noFill/>
              <a:miter lim="400000"/>
            </a:ln>
            <a:effectLst/>
          </p:spPr>
          <p:txBody>
            <a:bodyPr wrap="square" lIns="22859" tIns="22859" rIns="22859" bIns="22859" numCol="1" anchor="t">
              <a:noAutofit/>
            </a:bodyPr>
            <a:lstStyle/>
            <a:p>
              <a:pPr defTabSz="457200">
                <a:defRPr sz="1000" b="0">
                  <a:latin typeface="Calibri"/>
                  <a:ea typeface="Calibri"/>
                  <a:cs typeface="Calibri"/>
                  <a:sym typeface="Calibri"/>
                </a:defRPr>
              </a:pPr>
              <a:endParaRPr sz="500"/>
            </a:p>
          </p:txBody>
        </p:sp>
        <p:sp>
          <p:nvSpPr>
            <p:cNvPr id="21" name="Kształt"/>
            <p:cNvSpPr/>
            <p:nvPr/>
          </p:nvSpPr>
          <p:spPr>
            <a:xfrm>
              <a:off x="9662803" y="6140084"/>
              <a:ext cx="3204191" cy="757587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980" y="11089"/>
                  </a:lnTo>
                  <a:lnTo>
                    <a:pt x="16692" y="11419"/>
                  </a:lnTo>
                  <a:lnTo>
                    <a:pt x="16400" y="11744"/>
                  </a:lnTo>
                  <a:lnTo>
                    <a:pt x="16103" y="12063"/>
                  </a:lnTo>
                  <a:lnTo>
                    <a:pt x="15801" y="12376"/>
                  </a:lnTo>
                  <a:lnTo>
                    <a:pt x="15495" y="12685"/>
                  </a:lnTo>
                  <a:lnTo>
                    <a:pt x="15184" y="12988"/>
                  </a:lnTo>
                  <a:lnTo>
                    <a:pt x="14868" y="13287"/>
                  </a:lnTo>
                  <a:lnTo>
                    <a:pt x="14548" y="13580"/>
                  </a:lnTo>
                  <a:lnTo>
                    <a:pt x="14224" y="13868"/>
                  </a:lnTo>
                  <a:lnTo>
                    <a:pt x="13895" y="14151"/>
                  </a:lnTo>
                  <a:lnTo>
                    <a:pt x="13563" y="14430"/>
                  </a:lnTo>
                  <a:lnTo>
                    <a:pt x="13226" y="14703"/>
                  </a:lnTo>
                  <a:lnTo>
                    <a:pt x="12885" y="14972"/>
                  </a:lnTo>
                  <a:lnTo>
                    <a:pt x="12540" y="15236"/>
                  </a:lnTo>
                  <a:lnTo>
                    <a:pt x="12191" y="15496"/>
                  </a:lnTo>
                  <a:lnTo>
                    <a:pt x="11838" y="15751"/>
                  </a:lnTo>
                  <a:lnTo>
                    <a:pt x="11482" y="16002"/>
                  </a:lnTo>
                  <a:lnTo>
                    <a:pt x="11122" y="16248"/>
                  </a:lnTo>
                  <a:lnTo>
                    <a:pt x="10758" y="16490"/>
                  </a:lnTo>
                  <a:lnTo>
                    <a:pt x="10391" y="16728"/>
                  </a:lnTo>
                  <a:lnTo>
                    <a:pt x="10020" y="16962"/>
                  </a:lnTo>
                  <a:lnTo>
                    <a:pt x="9646" y="17191"/>
                  </a:lnTo>
                  <a:lnTo>
                    <a:pt x="9269" y="17417"/>
                  </a:lnTo>
                  <a:lnTo>
                    <a:pt x="8889" y="17638"/>
                  </a:lnTo>
                  <a:lnTo>
                    <a:pt x="8505" y="17856"/>
                  </a:lnTo>
                  <a:lnTo>
                    <a:pt x="8119" y="18070"/>
                  </a:lnTo>
                  <a:lnTo>
                    <a:pt x="7729" y="18280"/>
                  </a:lnTo>
                  <a:lnTo>
                    <a:pt x="7337" y="18486"/>
                  </a:lnTo>
                  <a:lnTo>
                    <a:pt x="6942" y="18689"/>
                  </a:lnTo>
                  <a:lnTo>
                    <a:pt x="6544" y="18888"/>
                  </a:lnTo>
                  <a:lnTo>
                    <a:pt x="6143" y="19084"/>
                  </a:lnTo>
                  <a:lnTo>
                    <a:pt x="5740" y="19276"/>
                  </a:lnTo>
                  <a:lnTo>
                    <a:pt x="5334" y="19465"/>
                  </a:lnTo>
                  <a:lnTo>
                    <a:pt x="4926" y="19651"/>
                  </a:lnTo>
                  <a:lnTo>
                    <a:pt x="4516" y="19833"/>
                  </a:lnTo>
                  <a:lnTo>
                    <a:pt x="4103" y="20012"/>
                  </a:lnTo>
                  <a:lnTo>
                    <a:pt x="3688" y="20188"/>
                  </a:lnTo>
                  <a:lnTo>
                    <a:pt x="3271" y="20361"/>
                  </a:lnTo>
                  <a:lnTo>
                    <a:pt x="2852" y="20532"/>
                  </a:lnTo>
                  <a:lnTo>
                    <a:pt x="2431" y="20699"/>
                  </a:lnTo>
                  <a:lnTo>
                    <a:pt x="2008" y="20863"/>
                  </a:lnTo>
                  <a:lnTo>
                    <a:pt x="1584" y="21025"/>
                  </a:lnTo>
                  <a:lnTo>
                    <a:pt x="1157" y="21184"/>
                  </a:lnTo>
                  <a:lnTo>
                    <a:pt x="730" y="21341"/>
                  </a:lnTo>
                  <a:lnTo>
                    <a:pt x="300" y="21495"/>
                  </a:lnTo>
                  <a:lnTo>
                    <a:pt x="0" y="21600"/>
                  </a:lnTo>
                  <a:lnTo>
                    <a:pt x="14940" y="21600"/>
                  </a:lnTo>
                  <a:lnTo>
                    <a:pt x="14996" y="21289"/>
                  </a:lnTo>
                  <a:lnTo>
                    <a:pt x="15038" y="21060"/>
                  </a:lnTo>
                  <a:lnTo>
                    <a:pt x="15080" y="20830"/>
                  </a:lnTo>
                  <a:lnTo>
                    <a:pt x="15122" y="20599"/>
                  </a:lnTo>
                  <a:lnTo>
                    <a:pt x="15165" y="20368"/>
                  </a:lnTo>
                  <a:lnTo>
                    <a:pt x="15253" y="19902"/>
                  </a:lnTo>
                  <a:lnTo>
                    <a:pt x="15298" y="19668"/>
                  </a:lnTo>
                  <a:lnTo>
                    <a:pt x="15343" y="19433"/>
                  </a:lnTo>
                  <a:lnTo>
                    <a:pt x="15389" y="19198"/>
                  </a:lnTo>
                  <a:lnTo>
                    <a:pt x="15436" y="18961"/>
                  </a:lnTo>
                  <a:lnTo>
                    <a:pt x="15484" y="18724"/>
                  </a:lnTo>
                  <a:lnTo>
                    <a:pt x="15533" y="18486"/>
                  </a:lnTo>
                  <a:lnTo>
                    <a:pt x="15582" y="18247"/>
                  </a:lnTo>
                  <a:lnTo>
                    <a:pt x="15633" y="18007"/>
                  </a:lnTo>
                  <a:lnTo>
                    <a:pt x="15685" y="17767"/>
                  </a:lnTo>
                  <a:lnTo>
                    <a:pt x="15737" y="17525"/>
                  </a:lnTo>
                  <a:lnTo>
                    <a:pt x="15791" y="17283"/>
                  </a:lnTo>
                  <a:lnTo>
                    <a:pt x="15846" y="17040"/>
                  </a:lnTo>
                  <a:lnTo>
                    <a:pt x="15902" y="16796"/>
                  </a:lnTo>
                  <a:lnTo>
                    <a:pt x="15960" y="16552"/>
                  </a:lnTo>
                  <a:lnTo>
                    <a:pt x="16019" y="16306"/>
                  </a:lnTo>
                  <a:lnTo>
                    <a:pt x="16079" y="16060"/>
                  </a:lnTo>
                  <a:lnTo>
                    <a:pt x="16140" y="15812"/>
                  </a:lnTo>
                  <a:lnTo>
                    <a:pt x="16203" y="15564"/>
                  </a:lnTo>
                  <a:lnTo>
                    <a:pt x="16268" y="15315"/>
                  </a:lnTo>
                  <a:lnTo>
                    <a:pt x="16334" y="15066"/>
                  </a:lnTo>
                  <a:lnTo>
                    <a:pt x="16402" y="14815"/>
                  </a:lnTo>
                  <a:lnTo>
                    <a:pt x="16471" y="14564"/>
                  </a:lnTo>
                  <a:lnTo>
                    <a:pt x="16542" y="14311"/>
                  </a:lnTo>
                  <a:lnTo>
                    <a:pt x="16615" y="14058"/>
                  </a:lnTo>
                  <a:lnTo>
                    <a:pt x="16690" y="13804"/>
                  </a:lnTo>
                  <a:lnTo>
                    <a:pt x="16767" y="13549"/>
                  </a:lnTo>
                  <a:lnTo>
                    <a:pt x="16845" y="13293"/>
                  </a:lnTo>
                  <a:lnTo>
                    <a:pt x="16925" y="13037"/>
                  </a:lnTo>
                  <a:lnTo>
                    <a:pt x="17008" y="12779"/>
                  </a:lnTo>
                  <a:lnTo>
                    <a:pt x="17092" y="12521"/>
                  </a:lnTo>
                  <a:lnTo>
                    <a:pt x="17179" y="12262"/>
                  </a:lnTo>
                  <a:lnTo>
                    <a:pt x="17268" y="12002"/>
                  </a:lnTo>
                  <a:lnTo>
                    <a:pt x="17359" y="11740"/>
                  </a:lnTo>
                  <a:lnTo>
                    <a:pt x="17452" y="11479"/>
                  </a:lnTo>
                  <a:lnTo>
                    <a:pt x="17548" y="11216"/>
                  </a:lnTo>
                  <a:lnTo>
                    <a:pt x="17645" y="10952"/>
                  </a:lnTo>
                  <a:lnTo>
                    <a:pt x="17746" y="10687"/>
                  </a:lnTo>
                  <a:lnTo>
                    <a:pt x="17849" y="10422"/>
                  </a:lnTo>
                  <a:lnTo>
                    <a:pt x="17954" y="10156"/>
                  </a:lnTo>
                  <a:lnTo>
                    <a:pt x="18061" y="9888"/>
                  </a:lnTo>
                  <a:lnTo>
                    <a:pt x="21600" y="1396"/>
                  </a:lnTo>
                  <a:lnTo>
                    <a:pt x="21600" y="0"/>
                  </a:lnTo>
                  <a:close/>
                </a:path>
              </a:pathLst>
            </a:custGeom>
            <a:grpFill/>
            <a:ln w="12700" cap="flat">
              <a:noFill/>
              <a:miter lim="400000"/>
            </a:ln>
            <a:effectLst/>
          </p:spPr>
          <p:txBody>
            <a:bodyPr wrap="square" lIns="22859" tIns="22859" rIns="22859" bIns="22859" numCol="1" anchor="t">
              <a:noAutofit/>
            </a:bodyPr>
            <a:lstStyle/>
            <a:p>
              <a:pPr defTabSz="457200">
                <a:defRPr sz="1000" b="0">
                  <a:latin typeface="Calibri"/>
                  <a:ea typeface="Calibri"/>
                  <a:cs typeface="Calibri"/>
                  <a:sym typeface="Calibri"/>
                </a:defRPr>
              </a:pPr>
              <a:endParaRPr sz="500"/>
            </a:p>
          </p:txBody>
        </p:sp>
      </p:grpSp>
      <p:pic>
        <p:nvPicPr>
          <p:cNvPr id="165" name="Obrazek" descr="Obrazek"/>
          <p:cNvPicPr>
            <a:picLocks noChangeAspect="1"/>
          </p:cNvPicPr>
          <p:nvPr/>
        </p:nvPicPr>
        <p:blipFill>
          <a:blip r:embed="rId2"/>
          <a:stretch>
            <a:fillRect/>
          </a:stretch>
        </p:blipFill>
        <p:spPr>
          <a:xfrm>
            <a:off x="9662944" y="542289"/>
            <a:ext cx="2534631" cy="975033"/>
          </a:xfrm>
          <a:prstGeom prst="rect">
            <a:avLst/>
          </a:prstGeom>
          <a:ln w="12700">
            <a:miter lim="400000"/>
          </a:ln>
        </p:spPr>
      </p:pic>
      <p:sp>
        <p:nvSpPr>
          <p:cNvPr id="11" name="Symbol zastępczy zawartości 5"/>
          <p:cNvSpPr txBox="1"/>
          <p:nvPr/>
        </p:nvSpPr>
        <p:spPr>
          <a:xfrm>
            <a:off x="277838" y="420650"/>
            <a:ext cx="10763410" cy="12474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Autofit/>
          </a:bodyPr>
          <a:lstStyle/>
          <a:p>
            <a:pPr algn="just">
              <a:lnSpc>
                <a:spcPct val="90000"/>
              </a:lnSpc>
              <a:spcBef>
                <a:spcPts val="1000"/>
              </a:spcBef>
              <a:defRPr sz="2200">
                <a:solidFill>
                  <a:srgbClr val="009245"/>
                </a:solidFill>
                <a:latin typeface="Lato Bold"/>
                <a:ea typeface="Lato Bold"/>
                <a:cs typeface="Lato Bold"/>
                <a:sym typeface="Lato Bold"/>
              </a:defRPr>
            </a:pPr>
            <a:r>
              <a:rPr lang="pl-PL" sz="3600" dirty="0">
                <a:solidFill>
                  <a:srgbClr val="767171"/>
                </a:solidFill>
                <a:latin typeface="Lato Regular" panose="020F0502020204030203" pitchFamily="34" charset="0"/>
                <a:ea typeface="Lato Regular" panose="020F0502020204030203" pitchFamily="34" charset="0"/>
                <a:cs typeface="Lato Regular" panose="020F0502020204030203" pitchFamily="34" charset="0"/>
              </a:rPr>
              <a:t>Informacje dot. ubiegania się </a:t>
            </a:r>
          </a:p>
          <a:p>
            <a:pPr algn="just">
              <a:lnSpc>
                <a:spcPct val="90000"/>
              </a:lnSpc>
              <a:spcBef>
                <a:spcPts val="1000"/>
              </a:spcBef>
              <a:defRPr sz="2200">
                <a:solidFill>
                  <a:srgbClr val="009245"/>
                </a:solidFill>
                <a:latin typeface="Lato Bold"/>
                <a:ea typeface="Lato Bold"/>
                <a:cs typeface="Lato Bold"/>
                <a:sym typeface="Lato Bold"/>
              </a:defRPr>
            </a:pPr>
            <a:r>
              <a:rPr lang="pl-PL" sz="3600" dirty="0">
                <a:solidFill>
                  <a:srgbClr val="767171"/>
                </a:solidFill>
                <a:latin typeface="Lato Regular" panose="020F0502020204030203" pitchFamily="34" charset="0"/>
                <a:ea typeface="Lato Regular" panose="020F0502020204030203" pitchFamily="34" charset="0"/>
                <a:cs typeface="Lato Regular" panose="020F0502020204030203" pitchFamily="34" charset="0"/>
              </a:rPr>
              <a:t>o dodatkowe środki</a:t>
            </a:r>
            <a:endParaRPr sz="3600" dirty="0">
              <a:solidFill>
                <a:srgbClr val="767171"/>
              </a:solidFill>
              <a:latin typeface="Lato Regular" panose="020F0502020204030203" pitchFamily="34" charset="0"/>
              <a:ea typeface="Lato Regular" panose="020F0502020204030203" pitchFamily="34" charset="0"/>
              <a:cs typeface="Lato Regular" panose="020F0502020204030203" pitchFamily="34" charset="0"/>
            </a:endParaRPr>
          </a:p>
        </p:txBody>
      </p:sp>
      <p:sp>
        <p:nvSpPr>
          <p:cNvPr id="10" name="Symbol zastępczy zawartości 5"/>
          <p:cNvSpPr txBox="1"/>
          <p:nvPr/>
        </p:nvSpPr>
        <p:spPr>
          <a:xfrm>
            <a:off x="629604" y="3070044"/>
            <a:ext cx="10763410" cy="31668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Autofit/>
          </a:bodyPr>
          <a:lstStyle/>
          <a:p>
            <a:pPr algn="ctr">
              <a:lnSpc>
                <a:spcPct val="150000"/>
              </a:lnSpc>
              <a:spcBef>
                <a:spcPts val="1000"/>
              </a:spcBef>
              <a:defRPr sz="2200">
                <a:solidFill>
                  <a:srgbClr val="009245"/>
                </a:solidFill>
                <a:latin typeface="Lato Bold"/>
                <a:ea typeface="Lato Bold"/>
                <a:cs typeface="Lato Bold"/>
                <a:sym typeface="Lato Bold"/>
              </a:defRPr>
            </a:pPr>
            <a:r>
              <a:rPr lang="pl-PL" sz="2400" dirty="0">
                <a:solidFill>
                  <a:srgbClr val="767171"/>
                </a:solidFill>
                <a:latin typeface="Lato Light" panose="020F0502020204030203" pitchFamily="34" charset="0"/>
                <a:ea typeface="Lato Light" panose="020F0502020204030203" pitchFamily="34" charset="0"/>
                <a:cs typeface="Lato Light" panose="020F0502020204030203" pitchFamily="34" charset="0"/>
              </a:rPr>
              <a:t>Ocena propozycji LGD leży w wyłącznej kompetencji samorządu województwa. Ewentualne spory pomiędzy LGD a samorządem województwa związane </a:t>
            </a:r>
            <a:br>
              <a:rPr lang="pl-PL" sz="2400" dirty="0">
                <a:solidFill>
                  <a:srgbClr val="767171"/>
                </a:solidFill>
                <a:latin typeface="Lato Light" panose="020F0502020204030203" pitchFamily="34" charset="0"/>
                <a:ea typeface="Lato Light" panose="020F0502020204030203" pitchFamily="34" charset="0"/>
                <a:cs typeface="Lato Light" panose="020F0502020204030203" pitchFamily="34" charset="0"/>
              </a:rPr>
            </a:br>
            <a:r>
              <a:rPr lang="pl-PL" sz="2400" dirty="0">
                <a:solidFill>
                  <a:srgbClr val="767171"/>
                </a:solidFill>
                <a:latin typeface="Lato Light" panose="020F0502020204030203" pitchFamily="34" charset="0"/>
                <a:ea typeface="Lato Light" panose="020F0502020204030203" pitchFamily="34" charset="0"/>
                <a:cs typeface="Lato Light" panose="020F0502020204030203" pitchFamily="34" charset="0"/>
              </a:rPr>
              <a:t>z przyznaniem dodatkowych środków rozstrzygane są na drodze sądowej.</a:t>
            </a:r>
          </a:p>
          <a:p>
            <a:pPr algn="ctr">
              <a:lnSpc>
                <a:spcPct val="150000"/>
              </a:lnSpc>
              <a:spcBef>
                <a:spcPts val="1000"/>
              </a:spcBef>
              <a:defRPr sz="2200">
                <a:solidFill>
                  <a:srgbClr val="009245"/>
                </a:solidFill>
                <a:latin typeface="Lato Bold"/>
                <a:ea typeface="Lato Bold"/>
                <a:cs typeface="Lato Bold"/>
                <a:sym typeface="Lato Bold"/>
              </a:defRPr>
            </a:pPr>
            <a:endParaRPr lang="pl-PL" sz="2400" dirty="0">
              <a:solidFill>
                <a:srgbClr val="767171"/>
              </a:solidFill>
              <a:latin typeface="Lato Light" panose="020F0502020204030203" pitchFamily="34" charset="0"/>
              <a:ea typeface="Lato Light" panose="020F0502020204030203" pitchFamily="34" charset="0"/>
              <a:cs typeface="Lato Light" panose="020F0502020204030203" pitchFamily="34" charset="0"/>
            </a:endParaRPr>
          </a:p>
          <a:p>
            <a:pPr algn="ctr">
              <a:lnSpc>
                <a:spcPct val="150000"/>
              </a:lnSpc>
              <a:spcBef>
                <a:spcPts val="1000"/>
              </a:spcBef>
              <a:defRPr sz="2200">
                <a:solidFill>
                  <a:srgbClr val="009245"/>
                </a:solidFill>
                <a:latin typeface="Lato Bold"/>
                <a:ea typeface="Lato Bold"/>
                <a:cs typeface="Lato Bold"/>
                <a:sym typeface="Lato Bold"/>
              </a:defRPr>
            </a:pPr>
            <a:endParaRPr lang="pl-PL" sz="2400" dirty="0">
              <a:solidFill>
                <a:srgbClr val="767171"/>
              </a:solidFill>
              <a:latin typeface="Lato Light" panose="020F0502020204030203" pitchFamily="34" charset="0"/>
              <a:ea typeface="Lato Light" panose="020F0502020204030203" pitchFamily="34" charset="0"/>
              <a:cs typeface="Lato Light" panose="020F0502020204030203" pitchFamily="34" charset="0"/>
            </a:endParaRPr>
          </a:p>
          <a:p>
            <a:pPr marL="285750" indent="-285750" algn="just">
              <a:lnSpc>
                <a:spcPct val="90000"/>
              </a:lnSpc>
              <a:spcBef>
                <a:spcPts val="1000"/>
              </a:spcBef>
              <a:buFont typeface="Arial" panose="020B0604020202020204" pitchFamily="34" charset="0"/>
              <a:buChar char="•"/>
              <a:defRPr sz="2200">
                <a:solidFill>
                  <a:srgbClr val="009245"/>
                </a:solidFill>
                <a:latin typeface="Lato Bold"/>
                <a:ea typeface="Lato Bold"/>
                <a:cs typeface="Lato Bold"/>
                <a:sym typeface="Lato Bold"/>
              </a:defRPr>
            </a:pPr>
            <a:endParaRPr lang="pl-PL" sz="2400" dirty="0">
              <a:solidFill>
                <a:srgbClr val="767171"/>
              </a:solidFill>
              <a:latin typeface="Lato Light" panose="020F0502020204030203" pitchFamily="34" charset="0"/>
              <a:ea typeface="Lato Light" panose="020F0502020204030203" pitchFamily="34" charset="0"/>
              <a:cs typeface="Lato Light" panose="020F0502020204030203" pitchFamily="34" charset="0"/>
            </a:endParaRPr>
          </a:p>
          <a:p>
            <a:pPr marL="285750" indent="-285750" algn="just">
              <a:lnSpc>
                <a:spcPct val="90000"/>
              </a:lnSpc>
              <a:spcBef>
                <a:spcPts val="1000"/>
              </a:spcBef>
              <a:buFont typeface="Arial" panose="020B0604020202020204" pitchFamily="34" charset="0"/>
              <a:buChar char="•"/>
              <a:defRPr sz="2200">
                <a:solidFill>
                  <a:srgbClr val="009245"/>
                </a:solidFill>
                <a:latin typeface="Lato Bold"/>
                <a:ea typeface="Lato Bold"/>
                <a:cs typeface="Lato Bold"/>
                <a:sym typeface="Lato Bold"/>
              </a:defRPr>
            </a:pPr>
            <a:endParaRPr sz="2400" b="1" dirty="0">
              <a:solidFill>
                <a:srgbClr val="767171"/>
              </a:solidFill>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2968218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object 4"/>
          <p:cNvGrpSpPr/>
          <p:nvPr/>
        </p:nvGrpSpPr>
        <p:grpSpPr>
          <a:xfrm>
            <a:off x="5685008" y="5248"/>
            <a:ext cx="6433499" cy="6857983"/>
            <a:chOff x="-2" y="0"/>
            <a:chExt cx="12866996" cy="13715962"/>
          </a:xfrm>
          <a:solidFill>
            <a:srgbClr val="FBFBFB"/>
          </a:solidFill>
        </p:grpSpPr>
        <p:sp>
          <p:nvSpPr>
            <p:cNvPr id="18" name="Kształt"/>
            <p:cNvSpPr/>
            <p:nvPr/>
          </p:nvSpPr>
          <p:spPr>
            <a:xfrm>
              <a:off x="-3" y="-1"/>
              <a:ext cx="3792981" cy="348048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0" y="0"/>
                  </a:lnTo>
                  <a:lnTo>
                    <a:pt x="189" y="114"/>
                  </a:lnTo>
                  <a:lnTo>
                    <a:pt x="154" y="518"/>
                  </a:lnTo>
                  <a:lnTo>
                    <a:pt x="121" y="928"/>
                  </a:lnTo>
                  <a:lnTo>
                    <a:pt x="93" y="1346"/>
                  </a:lnTo>
                  <a:lnTo>
                    <a:pt x="69" y="1770"/>
                  </a:lnTo>
                  <a:lnTo>
                    <a:pt x="48" y="2201"/>
                  </a:lnTo>
                  <a:lnTo>
                    <a:pt x="30" y="2639"/>
                  </a:lnTo>
                  <a:lnTo>
                    <a:pt x="17" y="3085"/>
                  </a:lnTo>
                  <a:lnTo>
                    <a:pt x="7" y="3538"/>
                  </a:lnTo>
                  <a:lnTo>
                    <a:pt x="2" y="3998"/>
                  </a:lnTo>
                  <a:lnTo>
                    <a:pt x="0" y="4499"/>
                  </a:lnTo>
                  <a:lnTo>
                    <a:pt x="2" y="4940"/>
                  </a:lnTo>
                  <a:lnTo>
                    <a:pt x="8" y="5422"/>
                  </a:lnTo>
                  <a:lnTo>
                    <a:pt x="18" y="5912"/>
                  </a:lnTo>
                  <a:lnTo>
                    <a:pt x="33" y="6418"/>
                  </a:lnTo>
                  <a:lnTo>
                    <a:pt x="51" y="6915"/>
                  </a:lnTo>
                  <a:lnTo>
                    <a:pt x="73" y="7428"/>
                  </a:lnTo>
                  <a:lnTo>
                    <a:pt x="100" y="7950"/>
                  </a:lnTo>
                  <a:lnTo>
                    <a:pt x="131" y="8479"/>
                  </a:lnTo>
                  <a:lnTo>
                    <a:pt x="166" y="9017"/>
                  </a:lnTo>
                  <a:lnTo>
                    <a:pt x="205" y="9562"/>
                  </a:lnTo>
                  <a:lnTo>
                    <a:pt x="249" y="10116"/>
                  </a:lnTo>
                  <a:lnTo>
                    <a:pt x="296" y="10679"/>
                  </a:lnTo>
                  <a:lnTo>
                    <a:pt x="349" y="11250"/>
                  </a:lnTo>
                  <a:lnTo>
                    <a:pt x="405" y="11829"/>
                  </a:lnTo>
                  <a:lnTo>
                    <a:pt x="467" y="12417"/>
                  </a:lnTo>
                  <a:lnTo>
                    <a:pt x="532" y="13014"/>
                  </a:lnTo>
                  <a:lnTo>
                    <a:pt x="603" y="13619"/>
                  </a:lnTo>
                  <a:lnTo>
                    <a:pt x="677" y="14233"/>
                  </a:lnTo>
                  <a:lnTo>
                    <a:pt x="757" y="14857"/>
                  </a:lnTo>
                  <a:lnTo>
                    <a:pt x="841" y="15489"/>
                  </a:lnTo>
                  <a:lnTo>
                    <a:pt x="929" y="16130"/>
                  </a:lnTo>
                  <a:lnTo>
                    <a:pt x="1023" y="16784"/>
                  </a:lnTo>
                  <a:lnTo>
                    <a:pt x="1121" y="17441"/>
                  </a:lnTo>
                  <a:lnTo>
                    <a:pt x="1224" y="18110"/>
                  </a:lnTo>
                  <a:lnTo>
                    <a:pt x="1332" y="18789"/>
                  </a:lnTo>
                  <a:lnTo>
                    <a:pt x="1444" y="19477"/>
                  </a:lnTo>
                  <a:lnTo>
                    <a:pt x="1562" y="20175"/>
                  </a:lnTo>
                  <a:lnTo>
                    <a:pt x="1684" y="20883"/>
                  </a:lnTo>
                  <a:lnTo>
                    <a:pt x="1811" y="21600"/>
                  </a:lnTo>
                  <a:lnTo>
                    <a:pt x="1841" y="21388"/>
                  </a:lnTo>
                  <a:lnTo>
                    <a:pt x="1900" y="20966"/>
                  </a:lnTo>
                  <a:lnTo>
                    <a:pt x="1930" y="20756"/>
                  </a:lnTo>
                  <a:lnTo>
                    <a:pt x="1995" y="20336"/>
                  </a:lnTo>
                  <a:lnTo>
                    <a:pt x="2072" y="19914"/>
                  </a:lnTo>
                  <a:lnTo>
                    <a:pt x="2165" y="19490"/>
                  </a:lnTo>
                  <a:lnTo>
                    <a:pt x="2279" y="19061"/>
                  </a:lnTo>
                  <a:lnTo>
                    <a:pt x="2421" y="18625"/>
                  </a:lnTo>
                  <a:lnTo>
                    <a:pt x="2596" y="18182"/>
                  </a:lnTo>
                  <a:lnTo>
                    <a:pt x="2809" y="17728"/>
                  </a:lnTo>
                  <a:lnTo>
                    <a:pt x="3065" y="17263"/>
                  </a:lnTo>
                  <a:lnTo>
                    <a:pt x="3369" y="16784"/>
                  </a:lnTo>
                  <a:lnTo>
                    <a:pt x="3542" y="16540"/>
                  </a:lnTo>
                  <a:lnTo>
                    <a:pt x="3728" y="16291"/>
                  </a:lnTo>
                  <a:lnTo>
                    <a:pt x="3929" y="16038"/>
                  </a:lnTo>
                  <a:lnTo>
                    <a:pt x="4146" y="15780"/>
                  </a:lnTo>
                  <a:lnTo>
                    <a:pt x="4379" y="15518"/>
                  </a:lnTo>
                  <a:lnTo>
                    <a:pt x="4629" y="15252"/>
                  </a:lnTo>
                  <a:lnTo>
                    <a:pt x="4897" y="14980"/>
                  </a:lnTo>
                  <a:lnTo>
                    <a:pt x="5183" y="14702"/>
                  </a:lnTo>
                  <a:lnTo>
                    <a:pt x="5488" y="14420"/>
                  </a:lnTo>
                  <a:lnTo>
                    <a:pt x="5812" y="14131"/>
                  </a:lnTo>
                  <a:lnTo>
                    <a:pt x="6156" y="13837"/>
                  </a:lnTo>
                  <a:lnTo>
                    <a:pt x="6522" y="13536"/>
                  </a:lnTo>
                  <a:lnTo>
                    <a:pt x="6909" y="13230"/>
                  </a:lnTo>
                  <a:lnTo>
                    <a:pt x="7318" y="12916"/>
                  </a:lnTo>
                  <a:lnTo>
                    <a:pt x="7750" y="12596"/>
                  </a:lnTo>
                  <a:lnTo>
                    <a:pt x="8206" y="12269"/>
                  </a:lnTo>
                  <a:lnTo>
                    <a:pt x="8686" y="11934"/>
                  </a:lnTo>
                  <a:lnTo>
                    <a:pt x="9191" y="11592"/>
                  </a:lnTo>
                  <a:lnTo>
                    <a:pt x="9722" y="11243"/>
                  </a:lnTo>
                  <a:lnTo>
                    <a:pt x="10279" y="10885"/>
                  </a:lnTo>
                  <a:lnTo>
                    <a:pt x="11216" y="10299"/>
                  </a:lnTo>
                  <a:lnTo>
                    <a:pt x="11563" y="10078"/>
                  </a:lnTo>
                  <a:lnTo>
                    <a:pt x="11905" y="9856"/>
                  </a:lnTo>
                  <a:lnTo>
                    <a:pt x="12240" y="9633"/>
                  </a:lnTo>
                  <a:lnTo>
                    <a:pt x="12571" y="9409"/>
                  </a:lnTo>
                  <a:lnTo>
                    <a:pt x="12896" y="9184"/>
                  </a:lnTo>
                  <a:lnTo>
                    <a:pt x="13215" y="8959"/>
                  </a:lnTo>
                  <a:lnTo>
                    <a:pt x="13529" y="8732"/>
                  </a:lnTo>
                  <a:lnTo>
                    <a:pt x="13837" y="8505"/>
                  </a:lnTo>
                  <a:lnTo>
                    <a:pt x="14140" y="8276"/>
                  </a:lnTo>
                  <a:lnTo>
                    <a:pt x="14438" y="8047"/>
                  </a:lnTo>
                  <a:lnTo>
                    <a:pt x="14731" y="7817"/>
                  </a:lnTo>
                  <a:lnTo>
                    <a:pt x="15018" y="7586"/>
                  </a:lnTo>
                  <a:lnTo>
                    <a:pt x="15300" y="7354"/>
                  </a:lnTo>
                  <a:lnTo>
                    <a:pt x="15578" y="7122"/>
                  </a:lnTo>
                  <a:lnTo>
                    <a:pt x="15850" y="6888"/>
                  </a:lnTo>
                  <a:lnTo>
                    <a:pt x="16117" y="6653"/>
                  </a:lnTo>
                  <a:lnTo>
                    <a:pt x="16379" y="6418"/>
                  </a:lnTo>
                  <a:lnTo>
                    <a:pt x="16637" y="6181"/>
                  </a:lnTo>
                  <a:lnTo>
                    <a:pt x="16889" y="5944"/>
                  </a:lnTo>
                  <a:lnTo>
                    <a:pt x="17137" y="5705"/>
                  </a:lnTo>
                  <a:lnTo>
                    <a:pt x="17380" y="5466"/>
                  </a:lnTo>
                  <a:lnTo>
                    <a:pt x="17618" y="5226"/>
                  </a:lnTo>
                  <a:lnTo>
                    <a:pt x="17852" y="4984"/>
                  </a:lnTo>
                  <a:lnTo>
                    <a:pt x="18081" y="4742"/>
                  </a:lnTo>
                  <a:lnTo>
                    <a:pt x="18306" y="4499"/>
                  </a:lnTo>
                  <a:lnTo>
                    <a:pt x="18526" y="4254"/>
                  </a:lnTo>
                  <a:lnTo>
                    <a:pt x="18742" y="4009"/>
                  </a:lnTo>
                  <a:lnTo>
                    <a:pt x="18953" y="3763"/>
                  </a:lnTo>
                  <a:lnTo>
                    <a:pt x="19160" y="3515"/>
                  </a:lnTo>
                  <a:lnTo>
                    <a:pt x="19363" y="3267"/>
                  </a:lnTo>
                  <a:lnTo>
                    <a:pt x="19562" y="3017"/>
                  </a:lnTo>
                  <a:lnTo>
                    <a:pt x="19756" y="2767"/>
                  </a:lnTo>
                  <a:lnTo>
                    <a:pt x="19946" y="2515"/>
                  </a:lnTo>
                  <a:lnTo>
                    <a:pt x="20133" y="2263"/>
                  </a:lnTo>
                  <a:lnTo>
                    <a:pt x="20315" y="2009"/>
                  </a:lnTo>
                  <a:lnTo>
                    <a:pt x="20493" y="1755"/>
                  </a:lnTo>
                  <a:lnTo>
                    <a:pt x="20667" y="1499"/>
                  </a:lnTo>
                  <a:lnTo>
                    <a:pt x="20838" y="1242"/>
                  </a:lnTo>
                  <a:lnTo>
                    <a:pt x="21004" y="984"/>
                  </a:lnTo>
                  <a:lnTo>
                    <a:pt x="21167" y="725"/>
                  </a:lnTo>
                  <a:lnTo>
                    <a:pt x="21326" y="465"/>
                  </a:lnTo>
                  <a:lnTo>
                    <a:pt x="21482" y="204"/>
                  </a:lnTo>
                  <a:lnTo>
                    <a:pt x="21600" y="0"/>
                  </a:lnTo>
                  <a:close/>
                </a:path>
              </a:pathLst>
            </a:custGeom>
            <a:grpFill/>
            <a:ln w="12700" cap="flat">
              <a:noFill/>
              <a:miter lim="400000"/>
            </a:ln>
            <a:effectLst/>
          </p:spPr>
          <p:txBody>
            <a:bodyPr wrap="square" lIns="22859" tIns="22859" rIns="22859" bIns="22859" numCol="1" anchor="t">
              <a:noAutofit/>
            </a:bodyPr>
            <a:lstStyle/>
            <a:p>
              <a:pPr defTabSz="457200">
                <a:defRPr sz="1000" b="0">
                  <a:latin typeface="Calibri"/>
                  <a:ea typeface="Calibri"/>
                  <a:cs typeface="Calibri"/>
                  <a:sym typeface="Calibri"/>
                </a:defRPr>
              </a:pPr>
              <a:endParaRPr sz="500"/>
            </a:p>
          </p:txBody>
        </p:sp>
        <p:sp>
          <p:nvSpPr>
            <p:cNvPr id="19" name="Kształt"/>
            <p:cNvSpPr/>
            <p:nvPr/>
          </p:nvSpPr>
          <p:spPr>
            <a:xfrm>
              <a:off x="1025216" y="1631"/>
              <a:ext cx="5845422" cy="990453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805" y="0"/>
                  </a:lnTo>
                  <a:lnTo>
                    <a:pt x="18758" y="34"/>
                  </a:lnTo>
                  <a:lnTo>
                    <a:pt x="18607" y="168"/>
                  </a:lnTo>
                  <a:lnTo>
                    <a:pt x="18455" y="269"/>
                  </a:lnTo>
                  <a:lnTo>
                    <a:pt x="18302" y="403"/>
                  </a:lnTo>
                  <a:lnTo>
                    <a:pt x="17993" y="605"/>
                  </a:lnTo>
                  <a:lnTo>
                    <a:pt x="17680" y="806"/>
                  </a:lnTo>
                  <a:lnTo>
                    <a:pt x="17203" y="1109"/>
                  </a:lnTo>
                  <a:lnTo>
                    <a:pt x="16719" y="1411"/>
                  </a:lnTo>
                  <a:lnTo>
                    <a:pt x="16556" y="1478"/>
                  </a:lnTo>
                  <a:lnTo>
                    <a:pt x="16227" y="1680"/>
                  </a:lnTo>
                  <a:lnTo>
                    <a:pt x="16062" y="1747"/>
                  </a:lnTo>
                  <a:lnTo>
                    <a:pt x="15896" y="1848"/>
                  </a:lnTo>
                  <a:lnTo>
                    <a:pt x="15730" y="1915"/>
                  </a:lnTo>
                  <a:lnTo>
                    <a:pt x="15563" y="2016"/>
                  </a:lnTo>
                  <a:lnTo>
                    <a:pt x="15395" y="2083"/>
                  </a:lnTo>
                  <a:lnTo>
                    <a:pt x="15227" y="2184"/>
                  </a:lnTo>
                  <a:lnTo>
                    <a:pt x="14720" y="2385"/>
                  </a:lnTo>
                  <a:lnTo>
                    <a:pt x="14549" y="2486"/>
                  </a:lnTo>
                  <a:lnTo>
                    <a:pt x="13694" y="2822"/>
                  </a:lnTo>
                  <a:lnTo>
                    <a:pt x="13522" y="2923"/>
                  </a:lnTo>
                  <a:lnTo>
                    <a:pt x="12661" y="3258"/>
                  </a:lnTo>
                  <a:lnTo>
                    <a:pt x="12488" y="3292"/>
                  </a:lnTo>
                  <a:lnTo>
                    <a:pt x="11453" y="3695"/>
                  </a:lnTo>
                  <a:lnTo>
                    <a:pt x="11281" y="3729"/>
                  </a:lnTo>
                  <a:lnTo>
                    <a:pt x="10594" y="3998"/>
                  </a:lnTo>
                  <a:lnTo>
                    <a:pt x="10423" y="4031"/>
                  </a:lnTo>
                  <a:lnTo>
                    <a:pt x="9743" y="4266"/>
                  </a:lnTo>
                  <a:lnTo>
                    <a:pt x="9238" y="4468"/>
                  </a:lnTo>
                  <a:lnTo>
                    <a:pt x="9070" y="4501"/>
                  </a:lnTo>
                  <a:lnTo>
                    <a:pt x="8737" y="4636"/>
                  </a:lnTo>
                  <a:lnTo>
                    <a:pt x="8572" y="4669"/>
                  </a:lnTo>
                  <a:lnTo>
                    <a:pt x="7916" y="4938"/>
                  </a:lnTo>
                  <a:lnTo>
                    <a:pt x="7754" y="4972"/>
                  </a:lnTo>
                  <a:lnTo>
                    <a:pt x="7115" y="5240"/>
                  </a:lnTo>
                  <a:lnTo>
                    <a:pt x="6958" y="5274"/>
                  </a:lnTo>
                  <a:lnTo>
                    <a:pt x="6801" y="5341"/>
                  </a:lnTo>
                  <a:lnTo>
                    <a:pt x="6185" y="5610"/>
                  </a:lnTo>
                  <a:lnTo>
                    <a:pt x="5734" y="5812"/>
                  </a:lnTo>
                  <a:lnTo>
                    <a:pt x="5295" y="6013"/>
                  </a:lnTo>
                  <a:lnTo>
                    <a:pt x="5008" y="6147"/>
                  </a:lnTo>
                  <a:lnTo>
                    <a:pt x="4867" y="6248"/>
                  </a:lnTo>
                  <a:lnTo>
                    <a:pt x="4727" y="6315"/>
                  </a:lnTo>
                  <a:lnTo>
                    <a:pt x="4451" y="6450"/>
                  </a:lnTo>
                  <a:lnTo>
                    <a:pt x="4316" y="6551"/>
                  </a:lnTo>
                  <a:lnTo>
                    <a:pt x="4049" y="6685"/>
                  </a:lnTo>
                  <a:lnTo>
                    <a:pt x="3918" y="6786"/>
                  </a:lnTo>
                  <a:lnTo>
                    <a:pt x="3789" y="6853"/>
                  </a:lnTo>
                  <a:lnTo>
                    <a:pt x="3661" y="6954"/>
                  </a:lnTo>
                  <a:lnTo>
                    <a:pt x="3535" y="7021"/>
                  </a:lnTo>
                  <a:lnTo>
                    <a:pt x="3410" y="7122"/>
                  </a:lnTo>
                  <a:lnTo>
                    <a:pt x="3287" y="7222"/>
                  </a:lnTo>
                  <a:lnTo>
                    <a:pt x="3166" y="7290"/>
                  </a:lnTo>
                  <a:lnTo>
                    <a:pt x="3047" y="7390"/>
                  </a:lnTo>
                  <a:lnTo>
                    <a:pt x="2930" y="7491"/>
                  </a:lnTo>
                  <a:lnTo>
                    <a:pt x="2814" y="7592"/>
                  </a:lnTo>
                  <a:lnTo>
                    <a:pt x="2701" y="7659"/>
                  </a:lnTo>
                  <a:lnTo>
                    <a:pt x="2589" y="7760"/>
                  </a:lnTo>
                  <a:lnTo>
                    <a:pt x="2479" y="7861"/>
                  </a:lnTo>
                  <a:lnTo>
                    <a:pt x="2371" y="7961"/>
                  </a:lnTo>
                  <a:lnTo>
                    <a:pt x="2265" y="8062"/>
                  </a:lnTo>
                  <a:lnTo>
                    <a:pt x="2161" y="8163"/>
                  </a:lnTo>
                  <a:lnTo>
                    <a:pt x="2059" y="8297"/>
                  </a:lnTo>
                  <a:lnTo>
                    <a:pt x="1960" y="8398"/>
                  </a:lnTo>
                  <a:lnTo>
                    <a:pt x="1862" y="8499"/>
                  </a:lnTo>
                  <a:lnTo>
                    <a:pt x="1766" y="8633"/>
                  </a:lnTo>
                  <a:lnTo>
                    <a:pt x="1673" y="8734"/>
                  </a:lnTo>
                  <a:lnTo>
                    <a:pt x="1582" y="8835"/>
                  </a:lnTo>
                  <a:lnTo>
                    <a:pt x="1493" y="8969"/>
                  </a:lnTo>
                  <a:lnTo>
                    <a:pt x="1406" y="9104"/>
                  </a:lnTo>
                  <a:lnTo>
                    <a:pt x="1322" y="9204"/>
                  </a:lnTo>
                  <a:lnTo>
                    <a:pt x="1239" y="9339"/>
                  </a:lnTo>
                  <a:lnTo>
                    <a:pt x="1160" y="9473"/>
                  </a:lnTo>
                  <a:lnTo>
                    <a:pt x="1082" y="9607"/>
                  </a:lnTo>
                  <a:lnTo>
                    <a:pt x="1007" y="9742"/>
                  </a:lnTo>
                  <a:lnTo>
                    <a:pt x="935" y="9876"/>
                  </a:lnTo>
                  <a:lnTo>
                    <a:pt x="865" y="10011"/>
                  </a:lnTo>
                  <a:lnTo>
                    <a:pt x="797" y="10145"/>
                  </a:lnTo>
                  <a:lnTo>
                    <a:pt x="732" y="10279"/>
                  </a:lnTo>
                  <a:lnTo>
                    <a:pt x="669" y="10414"/>
                  </a:lnTo>
                  <a:lnTo>
                    <a:pt x="609" y="10582"/>
                  </a:lnTo>
                  <a:lnTo>
                    <a:pt x="552" y="10716"/>
                  </a:lnTo>
                  <a:lnTo>
                    <a:pt x="497" y="10884"/>
                  </a:lnTo>
                  <a:lnTo>
                    <a:pt x="445" y="11018"/>
                  </a:lnTo>
                  <a:lnTo>
                    <a:pt x="396" y="11186"/>
                  </a:lnTo>
                  <a:lnTo>
                    <a:pt x="350" y="11354"/>
                  </a:lnTo>
                  <a:lnTo>
                    <a:pt x="306" y="11522"/>
                  </a:lnTo>
                  <a:lnTo>
                    <a:pt x="265" y="11657"/>
                  </a:lnTo>
                  <a:lnTo>
                    <a:pt x="227" y="11825"/>
                  </a:lnTo>
                  <a:lnTo>
                    <a:pt x="191" y="12026"/>
                  </a:lnTo>
                  <a:lnTo>
                    <a:pt x="159" y="12194"/>
                  </a:lnTo>
                  <a:lnTo>
                    <a:pt x="129" y="12362"/>
                  </a:lnTo>
                  <a:lnTo>
                    <a:pt x="103" y="12530"/>
                  </a:lnTo>
                  <a:lnTo>
                    <a:pt x="79" y="12732"/>
                  </a:lnTo>
                  <a:lnTo>
                    <a:pt x="58" y="12900"/>
                  </a:lnTo>
                  <a:lnTo>
                    <a:pt x="41" y="13101"/>
                  </a:lnTo>
                  <a:lnTo>
                    <a:pt x="26" y="13303"/>
                  </a:lnTo>
                  <a:lnTo>
                    <a:pt x="15" y="13471"/>
                  </a:lnTo>
                  <a:lnTo>
                    <a:pt x="7" y="13672"/>
                  </a:lnTo>
                  <a:lnTo>
                    <a:pt x="1" y="13874"/>
                  </a:lnTo>
                  <a:lnTo>
                    <a:pt x="0" y="14008"/>
                  </a:lnTo>
                  <a:lnTo>
                    <a:pt x="0" y="14176"/>
                  </a:lnTo>
                  <a:lnTo>
                    <a:pt x="1" y="14310"/>
                  </a:lnTo>
                  <a:lnTo>
                    <a:pt x="5" y="14512"/>
                  </a:lnTo>
                  <a:lnTo>
                    <a:pt x="13" y="14714"/>
                  </a:lnTo>
                  <a:lnTo>
                    <a:pt x="24" y="14949"/>
                  </a:lnTo>
                  <a:lnTo>
                    <a:pt x="38" y="15150"/>
                  </a:lnTo>
                  <a:lnTo>
                    <a:pt x="56" y="15385"/>
                  </a:lnTo>
                  <a:lnTo>
                    <a:pt x="77" y="15621"/>
                  </a:lnTo>
                  <a:lnTo>
                    <a:pt x="102" y="15856"/>
                  </a:lnTo>
                  <a:lnTo>
                    <a:pt x="130" y="16091"/>
                  </a:lnTo>
                  <a:lnTo>
                    <a:pt x="161" y="16326"/>
                  </a:lnTo>
                  <a:lnTo>
                    <a:pt x="197" y="16561"/>
                  </a:lnTo>
                  <a:lnTo>
                    <a:pt x="235" y="16830"/>
                  </a:lnTo>
                  <a:lnTo>
                    <a:pt x="277" y="17065"/>
                  </a:lnTo>
                  <a:lnTo>
                    <a:pt x="323" y="17334"/>
                  </a:lnTo>
                  <a:lnTo>
                    <a:pt x="372" y="17569"/>
                  </a:lnTo>
                  <a:lnTo>
                    <a:pt x="425" y="17838"/>
                  </a:lnTo>
                  <a:lnTo>
                    <a:pt x="482" y="18106"/>
                  </a:lnTo>
                  <a:lnTo>
                    <a:pt x="543" y="18375"/>
                  </a:lnTo>
                  <a:lnTo>
                    <a:pt x="607" y="18644"/>
                  </a:lnTo>
                  <a:lnTo>
                    <a:pt x="675" y="18946"/>
                  </a:lnTo>
                  <a:lnTo>
                    <a:pt x="747" y="19215"/>
                  </a:lnTo>
                  <a:lnTo>
                    <a:pt x="822" y="19484"/>
                  </a:lnTo>
                  <a:lnTo>
                    <a:pt x="902" y="19786"/>
                  </a:lnTo>
                  <a:lnTo>
                    <a:pt x="985" y="20088"/>
                  </a:lnTo>
                  <a:lnTo>
                    <a:pt x="1073" y="20391"/>
                  </a:lnTo>
                  <a:lnTo>
                    <a:pt x="1164" y="20693"/>
                  </a:lnTo>
                  <a:lnTo>
                    <a:pt x="1259" y="20995"/>
                  </a:lnTo>
                  <a:lnTo>
                    <a:pt x="1359" y="21298"/>
                  </a:lnTo>
                  <a:lnTo>
                    <a:pt x="1462" y="21600"/>
                  </a:lnTo>
                  <a:lnTo>
                    <a:pt x="1481" y="21533"/>
                  </a:lnTo>
                  <a:lnTo>
                    <a:pt x="1519" y="21398"/>
                  </a:lnTo>
                  <a:lnTo>
                    <a:pt x="1557" y="21264"/>
                  </a:lnTo>
                  <a:lnTo>
                    <a:pt x="1578" y="21163"/>
                  </a:lnTo>
                  <a:lnTo>
                    <a:pt x="1599" y="21096"/>
                  </a:lnTo>
                  <a:lnTo>
                    <a:pt x="1621" y="21029"/>
                  </a:lnTo>
                  <a:lnTo>
                    <a:pt x="1645" y="20962"/>
                  </a:lnTo>
                  <a:lnTo>
                    <a:pt x="1671" y="20895"/>
                  </a:lnTo>
                  <a:lnTo>
                    <a:pt x="1699" y="20794"/>
                  </a:lnTo>
                  <a:lnTo>
                    <a:pt x="1729" y="20727"/>
                  </a:lnTo>
                  <a:lnTo>
                    <a:pt x="1762" y="20659"/>
                  </a:lnTo>
                  <a:lnTo>
                    <a:pt x="1798" y="20592"/>
                  </a:lnTo>
                  <a:lnTo>
                    <a:pt x="1837" y="20525"/>
                  </a:lnTo>
                  <a:lnTo>
                    <a:pt x="1880" y="20424"/>
                  </a:lnTo>
                  <a:lnTo>
                    <a:pt x="1926" y="20357"/>
                  </a:lnTo>
                  <a:lnTo>
                    <a:pt x="1976" y="20290"/>
                  </a:lnTo>
                  <a:lnTo>
                    <a:pt x="2031" y="20223"/>
                  </a:lnTo>
                  <a:lnTo>
                    <a:pt x="2090" y="20122"/>
                  </a:lnTo>
                  <a:lnTo>
                    <a:pt x="2154" y="20055"/>
                  </a:lnTo>
                  <a:lnTo>
                    <a:pt x="2223" y="19988"/>
                  </a:lnTo>
                  <a:lnTo>
                    <a:pt x="2297" y="19887"/>
                  </a:lnTo>
                  <a:lnTo>
                    <a:pt x="2377" y="19820"/>
                  </a:lnTo>
                  <a:lnTo>
                    <a:pt x="2463" y="19719"/>
                  </a:lnTo>
                  <a:lnTo>
                    <a:pt x="2556" y="19652"/>
                  </a:lnTo>
                  <a:lnTo>
                    <a:pt x="2655" y="19551"/>
                  </a:lnTo>
                  <a:lnTo>
                    <a:pt x="2760" y="19484"/>
                  </a:lnTo>
                  <a:lnTo>
                    <a:pt x="2873" y="19383"/>
                  </a:lnTo>
                  <a:lnTo>
                    <a:pt x="2992" y="19316"/>
                  </a:lnTo>
                  <a:lnTo>
                    <a:pt x="3120" y="19215"/>
                  </a:lnTo>
                  <a:lnTo>
                    <a:pt x="3255" y="19114"/>
                  </a:lnTo>
                  <a:lnTo>
                    <a:pt x="3398" y="19047"/>
                  </a:lnTo>
                  <a:lnTo>
                    <a:pt x="3550" y="18946"/>
                  </a:lnTo>
                  <a:lnTo>
                    <a:pt x="3710" y="18845"/>
                  </a:lnTo>
                  <a:lnTo>
                    <a:pt x="3880" y="18778"/>
                  </a:lnTo>
                  <a:lnTo>
                    <a:pt x="4058" y="18677"/>
                  </a:lnTo>
                  <a:lnTo>
                    <a:pt x="4246" y="18577"/>
                  </a:lnTo>
                  <a:lnTo>
                    <a:pt x="4444" y="18476"/>
                  </a:lnTo>
                  <a:lnTo>
                    <a:pt x="4652" y="18375"/>
                  </a:lnTo>
                  <a:lnTo>
                    <a:pt x="4870" y="18274"/>
                  </a:lnTo>
                  <a:lnTo>
                    <a:pt x="5099" y="18174"/>
                  </a:lnTo>
                  <a:lnTo>
                    <a:pt x="5339" y="18073"/>
                  </a:lnTo>
                  <a:lnTo>
                    <a:pt x="5590" y="17938"/>
                  </a:lnTo>
                  <a:lnTo>
                    <a:pt x="5852" y="17838"/>
                  </a:lnTo>
                  <a:lnTo>
                    <a:pt x="6126" y="17737"/>
                  </a:lnTo>
                  <a:lnTo>
                    <a:pt x="6412" y="17636"/>
                  </a:lnTo>
                  <a:lnTo>
                    <a:pt x="6710" y="17502"/>
                  </a:lnTo>
                  <a:lnTo>
                    <a:pt x="7020" y="17401"/>
                  </a:lnTo>
                  <a:lnTo>
                    <a:pt x="7343" y="17267"/>
                  </a:lnTo>
                  <a:lnTo>
                    <a:pt x="7680" y="17132"/>
                  </a:lnTo>
                  <a:lnTo>
                    <a:pt x="8030" y="17031"/>
                  </a:lnTo>
                  <a:lnTo>
                    <a:pt x="8393" y="16897"/>
                  </a:lnTo>
                  <a:lnTo>
                    <a:pt x="8770" y="16763"/>
                  </a:lnTo>
                  <a:lnTo>
                    <a:pt x="9226" y="16628"/>
                  </a:lnTo>
                  <a:lnTo>
                    <a:pt x="9450" y="16528"/>
                  </a:lnTo>
                  <a:lnTo>
                    <a:pt x="9888" y="16393"/>
                  </a:lnTo>
                  <a:lnTo>
                    <a:pt x="10103" y="16292"/>
                  </a:lnTo>
                  <a:lnTo>
                    <a:pt x="10524" y="16158"/>
                  </a:lnTo>
                  <a:lnTo>
                    <a:pt x="10730" y="16057"/>
                  </a:lnTo>
                  <a:lnTo>
                    <a:pt x="11133" y="15923"/>
                  </a:lnTo>
                  <a:lnTo>
                    <a:pt x="11331" y="15822"/>
                  </a:lnTo>
                  <a:lnTo>
                    <a:pt x="11526" y="15755"/>
                  </a:lnTo>
                  <a:lnTo>
                    <a:pt x="11718" y="15654"/>
                  </a:lnTo>
                  <a:lnTo>
                    <a:pt x="12094" y="15520"/>
                  </a:lnTo>
                  <a:lnTo>
                    <a:pt x="12278" y="15419"/>
                  </a:lnTo>
                  <a:lnTo>
                    <a:pt x="12460" y="15352"/>
                  </a:lnTo>
                  <a:lnTo>
                    <a:pt x="12638" y="15251"/>
                  </a:lnTo>
                  <a:lnTo>
                    <a:pt x="12815" y="15184"/>
                  </a:lnTo>
                  <a:lnTo>
                    <a:pt x="12988" y="15083"/>
                  </a:lnTo>
                  <a:lnTo>
                    <a:pt x="13159" y="15016"/>
                  </a:lnTo>
                  <a:lnTo>
                    <a:pt x="13327" y="14915"/>
                  </a:lnTo>
                  <a:lnTo>
                    <a:pt x="13493" y="14848"/>
                  </a:lnTo>
                  <a:lnTo>
                    <a:pt x="13657" y="14747"/>
                  </a:lnTo>
                  <a:lnTo>
                    <a:pt x="13817" y="14680"/>
                  </a:lnTo>
                  <a:lnTo>
                    <a:pt x="13976" y="14579"/>
                  </a:lnTo>
                  <a:lnTo>
                    <a:pt x="14132" y="14512"/>
                  </a:lnTo>
                  <a:lnTo>
                    <a:pt x="14285" y="14411"/>
                  </a:lnTo>
                  <a:lnTo>
                    <a:pt x="14436" y="14344"/>
                  </a:lnTo>
                  <a:lnTo>
                    <a:pt x="14585" y="14243"/>
                  </a:lnTo>
                  <a:lnTo>
                    <a:pt x="14731" y="14176"/>
                  </a:lnTo>
                  <a:lnTo>
                    <a:pt x="14875" y="14075"/>
                  </a:lnTo>
                  <a:lnTo>
                    <a:pt x="15017" y="14008"/>
                  </a:lnTo>
                  <a:lnTo>
                    <a:pt x="15156" y="13907"/>
                  </a:lnTo>
                  <a:lnTo>
                    <a:pt x="15293" y="13840"/>
                  </a:lnTo>
                  <a:lnTo>
                    <a:pt x="15428" y="13739"/>
                  </a:lnTo>
                  <a:lnTo>
                    <a:pt x="15561" y="13639"/>
                  </a:lnTo>
                  <a:lnTo>
                    <a:pt x="15691" y="13571"/>
                  </a:lnTo>
                  <a:lnTo>
                    <a:pt x="15819" y="13471"/>
                  </a:lnTo>
                  <a:lnTo>
                    <a:pt x="15945" y="13403"/>
                  </a:lnTo>
                  <a:lnTo>
                    <a:pt x="16069" y="13303"/>
                  </a:lnTo>
                  <a:lnTo>
                    <a:pt x="16191" y="13202"/>
                  </a:lnTo>
                  <a:lnTo>
                    <a:pt x="16310" y="13135"/>
                  </a:lnTo>
                  <a:lnTo>
                    <a:pt x="16428" y="13034"/>
                  </a:lnTo>
                  <a:lnTo>
                    <a:pt x="16543" y="12933"/>
                  </a:lnTo>
                  <a:lnTo>
                    <a:pt x="16657" y="12866"/>
                  </a:lnTo>
                  <a:lnTo>
                    <a:pt x="16768" y="12765"/>
                  </a:lnTo>
                  <a:lnTo>
                    <a:pt x="16877" y="12664"/>
                  </a:lnTo>
                  <a:lnTo>
                    <a:pt x="16985" y="12597"/>
                  </a:lnTo>
                  <a:lnTo>
                    <a:pt x="17090" y="12496"/>
                  </a:lnTo>
                  <a:lnTo>
                    <a:pt x="17194" y="12396"/>
                  </a:lnTo>
                  <a:lnTo>
                    <a:pt x="17295" y="12295"/>
                  </a:lnTo>
                  <a:lnTo>
                    <a:pt x="17395" y="12228"/>
                  </a:lnTo>
                  <a:lnTo>
                    <a:pt x="17493" y="12127"/>
                  </a:lnTo>
                  <a:lnTo>
                    <a:pt x="17589" y="12026"/>
                  </a:lnTo>
                  <a:lnTo>
                    <a:pt x="17683" y="11925"/>
                  </a:lnTo>
                  <a:lnTo>
                    <a:pt x="17775" y="11858"/>
                  </a:lnTo>
                  <a:lnTo>
                    <a:pt x="17865" y="11757"/>
                  </a:lnTo>
                  <a:lnTo>
                    <a:pt x="17954" y="11657"/>
                  </a:lnTo>
                  <a:lnTo>
                    <a:pt x="18041" y="11556"/>
                  </a:lnTo>
                  <a:lnTo>
                    <a:pt x="18126" y="11489"/>
                  </a:lnTo>
                  <a:lnTo>
                    <a:pt x="18210" y="11388"/>
                  </a:lnTo>
                  <a:lnTo>
                    <a:pt x="18292" y="11287"/>
                  </a:lnTo>
                  <a:lnTo>
                    <a:pt x="18372" y="11186"/>
                  </a:lnTo>
                  <a:lnTo>
                    <a:pt x="18450" y="11086"/>
                  </a:lnTo>
                  <a:lnTo>
                    <a:pt x="18527" y="10985"/>
                  </a:lnTo>
                  <a:lnTo>
                    <a:pt x="18603" y="10884"/>
                  </a:lnTo>
                  <a:lnTo>
                    <a:pt x="18676" y="10817"/>
                  </a:lnTo>
                  <a:lnTo>
                    <a:pt x="18749" y="10716"/>
                  </a:lnTo>
                  <a:lnTo>
                    <a:pt x="18819" y="10615"/>
                  </a:lnTo>
                  <a:lnTo>
                    <a:pt x="18888" y="10514"/>
                  </a:lnTo>
                  <a:lnTo>
                    <a:pt x="18956" y="10414"/>
                  </a:lnTo>
                  <a:lnTo>
                    <a:pt x="19022" y="10313"/>
                  </a:lnTo>
                  <a:lnTo>
                    <a:pt x="19087" y="10212"/>
                  </a:lnTo>
                  <a:lnTo>
                    <a:pt x="19150" y="10111"/>
                  </a:lnTo>
                  <a:lnTo>
                    <a:pt x="19212" y="10011"/>
                  </a:lnTo>
                  <a:lnTo>
                    <a:pt x="19272" y="9910"/>
                  </a:lnTo>
                  <a:lnTo>
                    <a:pt x="19331" y="9809"/>
                  </a:lnTo>
                  <a:lnTo>
                    <a:pt x="19389" y="9708"/>
                  </a:lnTo>
                  <a:lnTo>
                    <a:pt x="19446" y="9607"/>
                  </a:lnTo>
                  <a:lnTo>
                    <a:pt x="19501" y="9507"/>
                  </a:lnTo>
                  <a:lnTo>
                    <a:pt x="19555" y="9406"/>
                  </a:lnTo>
                  <a:lnTo>
                    <a:pt x="19607" y="9305"/>
                  </a:lnTo>
                  <a:lnTo>
                    <a:pt x="19658" y="9204"/>
                  </a:lnTo>
                  <a:lnTo>
                    <a:pt x="19709" y="9104"/>
                  </a:lnTo>
                  <a:lnTo>
                    <a:pt x="19758" y="9003"/>
                  </a:lnTo>
                  <a:lnTo>
                    <a:pt x="19852" y="8801"/>
                  </a:lnTo>
                  <a:lnTo>
                    <a:pt x="19897" y="8700"/>
                  </a:lnTo>
                  <a:lnTo>
                    <a:pt x="19942" y="8600"/>
                  </a:lnTo>
                  <a:lnTo>
                    <a:pt x="19985" y="8499"/>
                  </a:lnTo>
                  <a:lnTo>
                    <a:pt x="20027" y="8398"/>
                  </a:lnTo>
                  <a:lnTo>
                    <a:pt x="20068" y="8264"/>
                  </a:lnTo>
                  <a:lnTo>
                    <a:pt x="20148" y="8062"/>
                  </a:lnTo>
                  <a:lnTo>
                    <a:pt x="20186" y="7961"/>
                  </a:lnTo>
                  <a:lnTo>
                    <a:pt x="20223" y="7861"/>
                  </a:lnTo>
                  <a:lnTo>
                    <a:pt x="20259" y="7760"/>
                  </a:lnTo>
                  <a:lnTo>
                    <a:pt x="20294" y="7626"/>
                  </a:lnTo>
                  <a:lnTo>
                    <a:pt x="20329" y="7525"/>
                  </a:lnTo>
                  <a:lnTo>
                    <a:pt x="20395" y="7323"/>
                  </a:lnTo>
                  <a:lnTo>
                    <a:pt x="20427" y="7222"/>
                  </a:lnTo>
                  <a:lnTo>
                    <a:pt x="20458" y="7088"/>
                  </a:lnTo>
                  <a:lnTo>
                    <a:pt x="20488" y="6987"/>
                  </a:lnTo>
                  <a:lnTo>
                    <a:pt x="20517" y="6886"/>
                  </a:lnTo>
                  <a:lnTo>
                    <a:pt x="20546" y="6786"/>
                  </a:lnTo>
                  <a:lnTo>
                    <a:pt x="20574" y="6651"/>
                  </a:lnTo>
                  <a:lnTo>
                    <a:pt x="20601" y="6551"/>
                  </a:lnTo>
                  <a:lnTo>
                    <a:pt x="20628" y="6450"/>
                  </a:lnTo>
                  <a:lnTo>
                    <a:pt x="20654" y="6315"/>
                  </a:lnTo>
                  <a:lnTo>
                    <a:pt x="20679" y="6215"/>
                  </a:lnTo>
                  <a:lnTo>
                    <a:pt x="20704" y="6114"/>
                  </a:lnTo>
                  <a:lnTo>
                    <a:pt x="20728" y="5979"/>
                  </a:lnTo>
                  <a:lnTo>
                    <a:pt x="20751" y="5879"/>
                  </a:lnTo>
                  <a:lnTo>
                    <a:pt x="20774" y="5744"/>
                  </a:lnTo>
                  <a:lnTo>
                    <a:pt x="20796" y="5644"/>
                  </a:lnTo>
                  <a:lnTo>
                    <a:pt x="20818" y="5543"/>
                  </a:lnTo>
                  <a:lnTo>
                    <a:pt x="20840" y="5408"/>
                  </a:lnTo>
                  <a:lnTo>
                    <a:pt x="20860" y="5308"/>
                  </a:lnTo>
                  <a:lnTo>
                    <a:pt x="20881" y="5173"/>
                  </a:lnTo>
                  <a:lnTo>
                    <a:pt x="20901" y="5072"/>
                  </a:lnTo>
                  <a:lnTo>
                    <a:pt x="20920" y="4938"/>
                  </a:lnTo>
                  <a:lnTo>
                    <a:pt x="20940" y="4837"/>
                  </a:lnTo>
                  <a:lnTo>
                    <a:pt x="20958" y="4703"/>
                  </a:lnTo>
                  <a:lnTo>
                    <a:pt x="20977" y="4602"/>
                  </a:lnTo>
                  <a:lnTo>
                    <a:pt x="20995" y="4468"/>
                  </a:lnTo>
                  <a:lnTo>
                    <a:pt x="21013" y="4367"/>
                  </a:lnTo>
                  <a:lnTo>
                    <a:pt x="21030" y="4233"/>
                  </a:lnTo>
                  <a:lnTo>
                    <a:pt x="21048" y="4132"/>
                  </a:lnTo>
                  <a:lnTo>
                    <a:pt x="21065" y="3998"/>
                  </a:lnTo>
                  <a:lnTo>
                    <a:pt x="21082" y="3897"/>
                  </a:lnTo>
                  <a:lnTo>
                    <a:pt x="21098" y="3762"/>
                  </a:lnTo>
                  <a:lnTo>
                    <a:pt x="21115" y="3662"/>
                  </a:lnTo>
                  <a:lnTo>
                    <a:pt x="21131" y="3527"/>
                  </a:lnTo>
                  <a:lnTo>
                    <a:pt x="21147" y="3393"/>
                  </a:lnTo>
                  <a:lnTo>
                    <a:pt x="21163" y="3292"/>
                  </a:lnTo>
                  <a:lnTo>
                    <a:pt x="21179" y="3158"/>
                  </a:lnTo>
                  <a:lnTo>
                    <a:pt x="21211" y="2923"/>
                  </a:lnTo>
                  <a:lnTo>
                    <a:pt x="21322" y="2049"/>
                  </a:lnTo>
                  <a:lnTo>
                    <a:pt x="21354" y="1780"/>
                  </a:lnTo>
                  <a:lnTo>
                    <a:pt x="21388" y="1512"/>
                  </a:lnTo>
                  <a:lnTo>
                    <a:pt x="21404" y="1411"/>
                  </a:lnTo>
                  <a:lnTo>
                    <a:pt x="21422" y="1277"/>
                  </a:lnTo>
                  <a:lnTo>
                    <a:pt x="21439" y="1142"/>
                  </a:lnTo>
                  <a:lnTo>
                    <a:pt x="21457" y="1008"/>
                  </a:lnTo>
                  <a:lnTo>
                    <a:pt x="21474" y="873"/>
                  </a:lnTo>
                  <a:lnTo>
                    <a:pt x="21493" y="739"/>
                  </a:lnTo>
                  <a:lnTo>
                    <a:pt x="21511" y="605"/>
                  </a:lnTo>
                  <a:lnTo>
                    <a:pt x="21530" y="470"/>
                  </a:lnTo>
                  <a:lnTo>
                    <a:pt x="21549" y="336"/>
                  </a:lnTo>
                  <a:lnTo>
                    <a:pt x="21569" y="202"/>
                  </a:lnTo>
                  <a:lnTo>
                    <a:pt x="21589" y="67"/>
                  </a:lnTo>
                  <a:lnTo>
                    <a:pt x="21600" y="0"/>
                  </a:lnTo>
                  <a:close/>
                </a:path>
              </a:pathLst>
            </a:custGeom>
            <a:grpFill/>
            <a:ln w="12700" cap="flat">
              <a:noFill/>
              <a:miter lim="400000"/>
            </a:ln>
            <a:effectLst/>
          </p:spPr>
          <p:txBody>
            <a:bodyPr wrap="square" lIns="22859" tIns="22859" rIns="22859" bIns="22859" numCol="1" anchor="t">
              <a:noAutofit/>
            </a:bodyPr>
            <a:lstStyle/>
            <a:p>
              <a:pPr defTabSz="457200">
                <a:defRPr sz="1000" b="0">
                  <a:latin typeface="Calibri"/>
                  <a:ea typeface="Calibri"/>
                  <a:cs typeface="Calibri"/>
                  <a:sym typeface="Calibri"/>
                </a:defRPr>
              </a:pPr>
              <a:endParaRPr sz="500"/>
            </a:p>
          </p:txBody>
        </p:sp>
        <p:sp>
          <p:nvSpPr>
            <p:cNvPr id="20" name="Kształt"/>
            <p:cNvSpPr/>
            <p:nvPr/>
          </p:nvSpPr>
          <p:spPr>
            <a:xfrm>
              <a:off x="2296154" y="6728"/>
              <a:ext cx="7949649" cy="1370923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366" y="0"/>
                  </a:lnTo>
                  <a:lnTo>
                    <a:pt x="19836" y="5048"/>
                  </a:lnTo>
                  <a:lnTo>
                    <a:pt x="19736" y="5194"/>
                  </a:lnTo>
                  <a:lnTo>
                    <a:pt x="19635" y="5364"/>
                  </a:lnTo>
                  <a:lnTo>
                    <a:pt x="19531" y="5509"/>
                  </a:lnTo>
                  <a:lnTo>
                    <a:pt x="19426" y="5655"/>
                  </a:lnTo>
                  <a:lnTo>
                    <a:pt x="19320" y="5800"/>
                  </a:lnTo>
                  <a:lnTo>
                    <a:pt x="19211" y="5946"/>
                  </a:lnTo>
                  <a:lnTo>
                    <a:pt x="19101" y="6092"/>
                  </a:lnTo>
                  <a:lnTo>
                    <a:pt x="18990" y="6237"/>
                  </a:lnTo>
                  <a:lnTo>
                    <a:pt x="18877" y="6383"/>
                  </a:lnTo>
                  <a:lnTo>
                    <a:pt x="18763" y="6504"/>
                  </a:lnTo>
                  <a:lnTo>
                    <a:pt x="18647" y="6650"/>
                  </a:lnTo>
                  <a:lnTo>
                    <a:pt x="18529" y="6771"/>
                  </a:lnTo>
                  <a:lnTo>
                    <a:pt x="18411" y="6917"/>
                  </a:lnTo>
                  <a:lnTo>
                    <a:pt x="18290" y="7038"/>
                  </a:lnTo>
                  <a:lnTo>
                    <a:pt x="18169" y="7160"/>
                  </a:lnTo>
                  <a:lnTo>
                    <a:pt x="18046" y="7281"/>
                  </a:lnTo>
                  <a:lnTo>
                    <a:pt x="17922" y="7402"/>
                  </a:lnTo>
                  <a:lnTo>
                    <a:pt x="17796" y="7524"/>
                  </a:lnTo>
                  <a:lnTo>
                    <a:pt x="17670" y="7645"/>
                  </a:lnTo>
                  <a:lnTo>
                    <a:pt x="17542" y="7742"/>
                  </a:lnTo>
                  <a:lnTo>
                    <a:pt x="17412" y="7863"/>
                  </a:lnTo>
                  <a:lnTo>
                    <a:pt x="17282" y="7985"/>
                  </a:lnTo>
                  <a:lnTo>
                    <a:pt x="17151" y="8082"/>
                  </a:lnTo>
                  <a:lnTo>
                    <a:pt x="17018" y="8179"/>
                  </a:lnTo>
                  <a:lnTo>
                    <a:pt x="16884" y="8300"/>
                  </a:lnTo>
                  <a:lnTo>
                    <a:pt x="16614" y="8494"/>
                  </a:lnTo>
                  <a:lnTo>
                    <a:pt x="16339" y="8689"/>
                  </a:lnTo>
                  <a:lnTo>
                    <a:pt x="16061" y="8883"/>
                  </a:lnTo>
                  <a:lnTo>
                    <a:pt x="15779" y="9077"/>
                  </a:lnTo>
                  <a:lnTo>
                    <a:pt x="15636" y="9150"/>
                  </a:lnTo>
                  <a:lnTo>
                    <a:pt x="15493" y="9247"/>
                  </a:lnTo>
                  <a:lnTo>
                    <a:pt x="15349" y="9320"/>
                  </a:lnTo>
                  <a:lnTo>
                    <a:pt x="15204" y="9417"/>
                  </a:lnTo>
                  <a:lnTo>
                    <a:pt x="15059" y="9489"/>
                  </a:lnTo>
                  <a:lnTo>
                    <a:pt x="14913" y="9587"/>
                  </a:lnTo>
                  <a:lnTo>
                    <a:pt x="14470" y="9805"/>
                  </a:lnTo>
                  <a:lnTo>
                    <a:pt x="14322" y="9902"/>
                  </a:lnTo>
                  <a:lnTo>
                    <a:pt x="13721" y="10193"/>
                  </a:lnTo>
                  <a:lnTo>
                    <a:pt x="13570" y="10242"/>
                  </a:lnTo>
                  <a:lnTo>
                    <a:pt x="12960" y="10533"/>
                  </a:lnTo>
                  <a:lnTo>
                    <a:pt x="12807" y="10582"/>
                  </a:lnTo>
                  <a:lnTo>
                    <a:pt x="12500" y="10727"/>
                  </a:lnTo>
                  <a:lnTo>
                    <a:pt x="12345" y="10776"/>
                  </a:lnTo>
                  <a:lnTo>
                    <a:pt x="12191" y="10849"/>
                  </a:lnTo>
                  <a:lnTo>
                    <a:pt x="12036" y="10897"/>
                  </a:lnTo>
                  <a:lnTo>
                    <a:pt x="11882" y="10970"/>
                  </a:lnTo>
                  <a:lnTo>
                    <a:pt x="11727" y="11018"/>
                  </a:lnTo>
                  <a:lnTo>
                    <a:pt x="11572" y="11091"/>
                  </a:lnTo>
                  <a:lnTo>
                    <a:pt x="11262" y="11188"/>
                  </a:lnTo>
                  <a:lnTo>
                    <a:pt x="11107" y="11261"/>
                  </a:lnTo>
                  <a:lnTo>
                    <a:pt x="10796" y="11358"/>
                  </a:lnTo>
                  <a:lnTo>
                    <a:pt x="10641" y="11431"/>
                  </a:lnTo>
                  <a:lnTo>
                    <a:pt x="10022" y="11625"/>
                  </a:lnTo>
                  <a:lnTo>
                    <a:pt x="9867" y="11698"/>
                  </a:lnTo>
                  <a:lnTo>
                    <a:pt x="9252" y="11892"/>
                  </a:lnTo>
                  <a:lnTo>
                    <a:pt x="8793" y="12062"/>
                  </a:lnTo>
                  <a:lnTo>
                    <a:pt x="7888" y="12353"/>
                  </a:lnTo>
                  <a:lnTo>
                    <a:pt x="7739" y="12426"/>
                  </a:lnTo>
                  <a:lnTo>
                    <a:pt x="7003" y="12669"/>
                  </a:lnTo>
                  <a:lnTo>
                    <a:pt x="6858" y="12742"/>
                  </a:lnTo>
                  <a:lnTo>
                    <a:pt x="6427" y="12887"/>
                  </a:lnTo>
                  <a:lnTo>
                    <a:pt x="6285" y="12960"/>
                  </a:lnTo>
                  <a:lnTo>
                    <a:pt x="5865" y="13106"/>
                  </a:lnTo>
                  <a:lnTo>
                    <a:pt x="5726" y="13178"/>
                  </a:lnTo>
                  <a:lnTo>
                    <a:pt x="5589" y="13227"/>
                  </a:lnTo>
                  <a:lnTo>
                    <a:pt x="5453" y="13300"/>
                  </a:lnTo>
                  <a:lnTo>
                    <a:pt x="5183" y="13397"/>
                  </a:lnTo>
                  <a:lnTo>
                    <a:pt x="5050" y="13470"/>
                  </a:lnTo>
                  <a:lnTo>
                    <a:pt x="4918" y="13518"/>
                  </a:lnTo>
                  <a:lnTo>
                    <a:pt x="4657" y="13664"/>
                  </a:lnTo>
                  <a:lnTo>
                    <a:pt x="4528" y="13712"/>
                  </a:lnTo>
                  <a:lnTo>
                    <a:pt x="4401" y="13785"/>
                  </a:lnTo>
                  <a:lnTo>
                    <a:pt x="4274" y="13834"/>
                  </a:lnTo>
                  <a:lnTo>
                    <a:pt x="4150" y="13907"/>
                  </a:lnTo>
                  <a:lnTo>
                    <a:pt x="4026" y="13979"/>
                  </a:lnTo>
                  <a:lnTo>
                    <a:pt x="3904" y="14052"/>
                  </a:lnTo>
                  <a:lnTo>
                    <a:pt x="3783" y="14125"/>
                  </a:lnTo>
                  <a:lnTo>
                    <a:pt x="3663" y="14198"/>
                  </a:lnTo>
                  <a:lnTo>
                    <a:pt x="3545" y="14246"/>
                  </a:lnTo>
                  <a:lnTo>
                    <a:pt x="3428" y="14319"/>
                  </a:lnTo>
                  <a:lnTo>
                    <a:pt x="3313" y="14416"/>
                  </a:lnTo>
                  <a:lnTo>
                    <a:pt x="3199" y="14489"/>
                  </a:lnTo>
                  <a:lnTo>
                    <a:pt x="3087" y="14562"/>
                  </a:lnTo>
                  <a:lnTo>
                    <a:pt x="2976" y="14635"/>
                  </a:lnTo>
                  <a:lnTo>
                    <a:pt x="2867" y="14707"/>
                  </a:lnTo>
                  <a:lnTo>
                    <a:pt x="2759" y="14804"/>
                  </a:lnTo>
                  <a:lnTo>
                    <a:pt x="2653" y="14877"/>
                  </a:lnTo>
                  <a:lnTo>
                    <a:pt x="2549" y="14950"/>
                  </a:lnTo>
                  <a:lnTo>
                    <a:pt x="2446" y="15047"/>
                  </a:lnTo>
                  <a:lnTo>
                    <a:pt x="2345" y="15120"/>
                  </a:lnTo>
                  <a:lnTo>
                    <a:pt x="2246" y="15217"/>
                  </a:lnTo>
                  <a:lnTo>
                    <a:pt x="2149" y="15314"/>
                  </a:lnTo>
                  <a:lnTo>
                    <a:pt x="2053" y="15387"/>
                  </a:lnTo>
                  <a:lnTo>
                    <a:pt x="1959" y="15484"/>
                  </a:lnTo>
                  <a:lnTo>
                    <a:pt x="1867" y="15581"/>
                  </a:lnTo>
                  <a:lnTo>
                    <a:pt x="1777" y="15678"/>
                  </a:lnTo>
                  <a:lnTo>
                    <a:pt x="1689" y="15775"/>
                  </a:lnTo>
                  <a:lnTo>
                    <a:pt x="1602" y="15872"/>
                  </a:lnTo>
                  <a:lnTo>
                    <a:pt x="1518" y="15969"/>
                  </a:lnTo>
                  <a:lnTo>
                    <a:pt x="1436" y="16067"/>
                  </a:lnTo>
                  <a:lnTo>
                    <a:pt x="1355" y="16188"/>
                  </a:lnTo>
                  <a:lnTo>
                    <a:pt x="1277" y="16285"/>
                  </a:lnTo>
                  <a:lnTo>
                    <a:pt x="1200" y="16406"/>
                  </a:lnTo>
                  <a:lnTo>
                    <a:pt x="1126" y="16503"/>
                  </a:lnTo>
                  <a:lnTo>
                    <a:pt x="1054" y="16625"/>
                  </a:lnTo>
                  <a:lnTo>
                    <a:pt x="984" y="16722"/>
                  </a:lnTo>
                  <a:lnTo>
                    <a:pt x="916" y="16843"/>
                  </a:lnTo>
                  <a:lnTo>
                    <a:pt x="850" y="16964"/>
                  </a:lnTo>
                  <a:lnTo>
                    <a:pt x="787" y="17086"/>
                  </a:lnTo>
                  <a:lnTo>
                    <a:pt x="726" y="17207"/>
                  </a:lnTo>
                  <a:lnTo>
                    <a:pt x="667" y="17329"/>
                  </a:lnTo>
                  <a:lnTo>
                    <a:pt x="610" y="17474"/>
                  </a:lnTo>
                  <a:lnTo>
                    <a:pt x="556" y="17596"/>
                  </a:lnTo>
                  <a:lnTo>
                    <a:pt x="504" y="17717"/>
                  </a:lnTo>
                  <a:lnTo>
                    <a:pt x="454" y="17862"/>
                  </a:lnTo>
                  <a:lnTo>
                    <a:pt x="407" y="17984"/>
                  </a:lnTo>
                  <a:lnTo>
                    <a:pt x="362" y="18129"/>
                  </a:lnTo>
                  <a:lnTo>
                    <a:pt x="320" y="18275"/>
                  </a:lnTo>
                  <a:lnTo>
                    <a:pt x="280" y="18421"/>
                  </a:lnTo>
                  <a:lnTo>
                    <a:pt x="243" y="18566"/>
                  </a:lnTo>
                  <a:lnTo>
                    <a:pt x="208" y="18712"/>
                  </a:lnTo>
                  <a:lnTo>
                    <a:pt x="176" y="18858"/>
                  </a:lnTo>
                  <a:lnTo>
                    <a:pt x="147" y="19003"/>
                  </a:lnTo>
                  <a:lnTo>
                    <a:pt x="120" y="19173"/>
                  </a:lnTo>
                  <a:lnTo>
                    <a:pt x="95" y="19319"/>
                  </a:lnTo>
                  <a:lnTo>
                    <a:pt x="74" y="19489"/>
                  </a:lnTo>
                  <a:lnTo>
                    <a:pt x="55" y="19658"/>
                  </a:lnTo>
                  <a:lnTo>
                    <a:pt x="39" y="19828"/>
                  </a:lnTo>
                  <a:lnTo>
                    <a:pt x="25" y="19998"/>
                  </a:lnTo>
                  <a:lnTo>
                    <a:pt x="15" y="20168"/>
                  </a:lnTo>
                  <a:lnTo>
                    <a:pt x="7" y="20338"/>
                  </a:lnTo>
                  <a:lnTo>
                    <a:pt x="2" y="20508"/>
                  </a:lnTo>
                  <a:lnTo>
                    <a:pt x="0" y="20702"/>
                  </a:lnTo>
                  <a:lnTo>
                    <a:pt x="1" y="20872"/>
                  </a:lnTo>
                  <a:lnTo>
                    <a:pt x="5" y="21066"/>
                  </a:lnTo>
                  <a:lnTo>
                    <a:pt x="11" y="21260"/>
                  </a:lnTo>
                  <a:lnTo>
                    <a:pt x="21" y="21454"/>
                  </a:lnTo>
                  <a:lnTo>
                    <a:pt x="32" y="21600"/>
                  </a:lnTo>
                  <a:lnTo>
                    <a:pt x="11591" y="21600"/>
                  </a:lnTo>
                  <a:lnTo>
                    <a:pt x="11650" y="21576"/>
                  </a:lnTo>
                  <a:lnTo>
                    <a:pt x="11790" y="21527"/>
                  </a:lnTo>
                  <a:lnTo>
                    <a:pt x="11929" y="21454"/>
                  </a:lnTo>
                  <a:lnTo>
                    <a:pt x="12065" y="21382"/>
                  </a:lnTo>
                  <a:lnTo>
                    <a:pt x="12200" y="21309"/>
                  </a:lnTo>
                  <a:lnTo>
                    <a:pt x="12333" y="21236"/>
                  </a:lnTo>
                  <a:lnTo>
                    <a:pt x="12464" y="21187"/>
                  </a:lnTo>
                  <a:lnTo>
                    <a:pt x="12593" y="21115"/>
                  </a:lnTo>
                  <a:lnTo>
                    <a:pt x="12720" y="21042"/>
                  </a:lnTo>
                  <a:lnTo>
                    <a:pt x="12846" y="20969"/>
                  </a:lnTo>
                  <a:lnTo>
                    <a:pt x="12969" y="20896"/>
                  </a:lnTo>
                  <a:lnTo>
                    <a:pt x="13091" y="20848"/>
                  </a:lnTo>
                  <a:lnTo>
                    <a:pt x="13211" y="20775"/>
                  </a:lnTo>
                  <a:lnTo>
                    <a:pt x="13329" y="20702"/>
                  </a:lnTo>
                  <a:lnTo>
                    <a:pt x="13446" y="20629"/>
                  </a:lnTo>
                  <a:lnTo>
                    <a:pt x="13561" y="20556"/>
                  </a:lnTo>
                  <a:lnTo>
                    <a:pt x="13674" y="20484"/>
                  </a:lnTo>
                  <a:lnTo>
                    <a:pt x="13785" y="20411"/>
                  </a:lnTo>
                  <a:lnTo>
                    <a:pt x="13895" y="20338"/>
                  </a:lnTo>
                  <a:lnTo>
                    <a:pt x="14002" y="20289"/>
                  </a:lnTo>
                  <a:lnTo>
                    <a:pt x="14109" y="20217"/>
                  </a:lnTo>
                  <a:lnTo>
                    <a:pt x="14213" y="20144"/>
                  </a:lnTo>
                  <a:lnTo>
                    <a:pt x="14316" y="20071"/>
                  </a:lnTo>
                  <a:lnTo>
                    <a:pt x="14418" y="19998"/>
                  </a:lnTo>
                  <a:lnTo>
                    <a:pt x="14518" y="19925"/>
                  </a:lnTo>
                  <a:lnTo>
                    <a:pt x="14616" y="19853"/>
                  </a:lnTo>
                  <a:lnTo>
                    <a:pt x="14712" y="19780"/>
                  </a:lnTo>
                  <a:lnTo>
                    <a:pt x="14807" y="19707"/>
                  </a:lnTo>
                  <a:lnTo>
                    <a:pt x="14901" y="19634"/>
                  </a:lnTo>
                  <a:lnTo>
                    <a:pt x="14993" y="19561"/>
                  </a:lnTo>
                  <a:lnTo>
                    <a:pt x="15083" y="19489"/>
                  </a:lnTo>
                  <a:lnTo>
                    <a:pt x="15172" y="19416"/>
                  </a:lnTo>
                  <a:lnTo>
                    <a:pt x="15260" y="19343"/>
                  </a:lnTo>
                  <a:lnTo>
                    <a:pt x="15346" y="19270"/>
                  </a:lnTo>
                  <a:lnTo>
                    <a:pt x="15430" y="19197"/>
                  </a:lnTo>
                  <a:lnTo>
                    <a:pt x="15513" y="19124"/>
                  </a:lnTo>
                  <a:lnTo>
                    <a:pt x="15595" y="19052"/>
                  </a:lnTo>
                  <a:lnTo>
                    <a:pt x="15675" y="18979"/>
                  </a:lnTo>
                  <a:lnTo>
                    <a:pt x="15754" y="18906"/>
                  </a:lnTo>
                  <a:lnTo>
                    <a:pt x="15832" y="18809"/>
                  </a:lnTo>
                  <a:lnTo>
                    <a:pt x="15908" y="18736"/>
                  </a:lnTo>
                  <a:lnTo>
                    <a:pt x="15982" y="18663"/>
                  </a:lnTo>
                  <a:lnTo>
                    <a:pt x="16056" y="18591"/>
                  </a:lnTo>
                  <a:lnTo>
                    <a:pt x="16128" y="18518"/>
                  </a:lnTo>
                  <a:lnTo>
                    <a:pt x="16199" y="18445"/>
                  </a:lnTo>
                  <a:lnTo>
                    <a:pt x="16268" y="18372"/>
                  </a:lnTo>
                  <a:lnTo>
                    <a:pt x="16336" y="18275"/>
                  </a:lnTo>
                  <a:lnTo>
                    <a:pt x="16403" y="18202"/>
                  </a:lnTo>
                  <a:lnTo>
                    <a:pt x="16469" y="18129"/>
                  </a:lnTo>
                  <a:lnTo>
                    <a:pt x="16533" y="18057"/>
                  </a:lnTo>
                  <a:lnTo>
                    <a:pt x="16597" y="17984"/>
                  </a:lnTo>
                  <a:lnTo>
                    <a:pt x="16659" y="17887"/>
                  </a:lnTo>
                  <a:lnTo>
                    <a:pt x="16779" y="17741"/>
                  </a:lnTo>
                  <a:lnTo>
                    <a:pt x="16837" y="17668"/>
                  </a:lnTo>
                  <a:lnTo>
                    <a:pt x="16895" y="17571"/>
                  </a:lnTo>
                  <a:lnTo>
                    <a:pt x="16951" y="17498"/>
                  </a:lnTo>
                  <a:lnTo>
                    <a:pt x="17006" y="17426"/>
                  </a:lnTo>
                  <a:lnTo>
                    <a:pt x="17060" y="17353"/>
                  </a:lnTo>
                  <a:lnTo>
                    <a:pt x="17113" y="17256"/>
                  </a:lnTo>
                  <a:lnTo>
                    <a:pt x="17165" y="17183"/>
                  </a:lnTo>
                  <a:lnTo>
                    <a:pt x="17216" y="17110"/>
                  </a:lnTo>
                  <a:lnTo>
                    <a:pt x="17265" y="17013"/>
                  </a:lnTo>
                  <a:lnTo>
                    <a:pt x="17314" y="16940"/>
                  </a:lnTo>
                  <a:lnTo>
                    <a:pt x="17362" y="16867"/>
                  </a:lnTo>
                  <a:lnTo>
                    <a:pt x="17408" y="16770"/>
                  </a:lnTo>
                  <a:lnTo>
                    <a:pt x="17454" y="16698"/>
                  </a:lnTo>
                  <a:lnTo>
                    <a:pt x="17499" y="16625"/>
                  </a:lnTo>
                  <a:lnTo>
                    <a:pt x="17542" y="16528"/>
                  </a:lnTo>
                  <a:lnTo>
                    <a:pt x="17585" y="16455"/>
                  </a:lnTo>
                  <a:lnTo>
                    <a:pt x="17627" y="16358"/>
                  </a:lnTo>
                  <a:lnTo>
                    <a:pt x="17668" y="16285"/>
                  </a:lnTo>
                  <a:lnTo>
                    <a:pt x="17708" y="16188"/>
                  </a:lnTo>
                  <a:lnTo>
                    <a:pt x="17748" y="16115"/>
                  </a:lnTo>
                  <a:lnTo>
                    <a:pt x="17786" y="16042"/>
                  </a:lnTo>
                  <a:lnTo>
                    <a:pt x="17823" y="15945"/>
                  </a:lnTo>
                  <a:lnTo>
                    <a:pt x="17860" y="15872"/>
                  </a:lnTo>
                  <a:lnTo>
                    <a:pt x="17896" y="15775"/>
                  </a:lnTo>
                  <a:lnTo>
                    <a:pt x="17931" y="15702"/>
                  </a:lnTo>
                  <a:lnTo>
                    <a:pt x="17965" y="15605"/>
                  </a:lnTo>
                  <a:lnTo>
                    <a:pt x="17999" y="15533"/>
                  </a:lnTo>
                  <a:lnTo>
                    <a:pt x="18031" y="15436"/>
                  </a:lnTo>
                  <a:lnTo>
                    <a:pt x="18063" y="15338"/>
                  </a:lnTo>
                  <a:lnTo>
                    <a:pt x="18094" y="15266"/>
                  </a:lnTo>
                  <a:lnTo>
                    <a:pt x="18125" y="15169"/>
                  </a:lnTo>
                  <a:lnTo>
                    <a:pt x="18155" y="15096"/>
                  </a:lnTo>
                  <a:lnTo>
                    <a:pt x="18184" y="14999"/>
                  </a:lnTo>
                  <a:lnTo>
                    <a:pt x="18212" y="14902"/>
                  </a:lnTo>
                  <a:lnTo>
                    <a:pt x="18240" y="14829"/>
                  </a:lnTo>
                  <a:lnTo>
                    <a:pt x="18267" y="14732"/>
                  </a:lnTo>
                  <a:lnTo>
                    <a:pt x="18294" y="14659"/>
                  </a:lnTo>
                  <a:lnTo>
                    <a:pt x="18320" y="14562"/>
                  </a:lnTo>
                  <a:lnTo>
                    <a:pt x="18345" y="14465"/>
                  </a:lnTo>
                  <a:lnTo>
                    <a:pt x="18370" y="14392"/>
                  </a:lnTo>
                  <a:lnTo>
                    <a:pt x="18394" y="14295"/>
                  </a:lnTo>
                  <a:lnTo>
                    <a:pt x="18440" y="14101"/>
                  </a:lnTo>
                  <a:lnTo>
                    <a:pt x="18463" y="14028"/>
                  </a:lnTo>
                  <a:lnTo>
                    <a:pt x="18485" y="13931"/>
                  </a:lnTo>
                  <a:lnTo>
                    <a:pt x="18527" y="13737"/>
                  </a:lnTo>
                  <a:lnTo>
                    <a:pt x="18548" y="13664"/>
                  </a:lnTo>
                  <a:lnTo>
                    <a:pt x="18588" y="13470"/>
                  </a:lnTo>
                  <a:lnTo>
                    <a:pt x="18626" y="13276"/>
                  </a:lnTo>
                  <a:lnTo>
                    <a:pt x="18644" y="13178"/>
                  </a:lnTo>
                  <a:lnTo>
                    <a:pt x="18662" y="13106"/>
                  </a:lnTo>
                  <a:lnTo>
                    <a:pt x="18680" y="13009"/>
                  </a:lnTo>
                  <a:lnTo>
                    <a:pt x="18697" y="12911"/>
                  </a:lnTo>
                  <a:lnTo>
                    <a:pt x="18731" y="12717"/>
                  </a:lnTo>
                  <a:lnTo>
                    <a:pt x="18795" y="12329"/>
                  </a:lnTo>
                  <a:lnTo>
                    <a:pt x="18855" y="11941"/>
                  </a:lnTo>
                  <a:lnTo>
                    <a:pt x="18869" y="11844"/>
                  </a:lnTo>
                  <a:lnTo>
                    <a:pt x="18884" y="11747"/>
                  </a:lnTo>
                  <a:lnTo>
                    <a:pt x="18898" y="11649"/>
                  </a:lnTo>
                  <a:lnTo>
                    <a:pt x="18926" y="11455"/>
                  </a:lnTo>
                  <a:lnTo>
                    <a:pt x="18939" y="11358"/>
                  </a:lnTo>
                  <a:lnTo>
                    <a:pt x="18967" y="11164"/>
                  </a:lnTo>
                  <a:lnTo>
                    <a:pt x="18980" y="11067"/>
                  </a:lnTo>
                  <a:lnTo>
                    <a:pt x="19007" y="10849"/>
                  </a:lnTo>
                  <a:lnTo>
                    <a:pt x="19034" y="10654"/>
                  </a:lnTo>
                  <a:lnTo>
                    <a:pt x="19115" y="10023"/>
                  </a:lnTo>
                  <a:lnTo>
                    <a:pt x="19157" y="9732"/>
                  </a:lnTo>
                  <a:lnTo>
                    <a:pt x="19171" y="9611"/>
                  </a:lnTo>
                  <a:lnTo>
                    <a:pt x="19199" y="9417"/>
                  </a:lnTo>
                  <a:lnTo>
                    <a:pt x="19214" y="9295"/>
                  </a:lnTo>
                  <a:lnTo>
                    <a:pt x="19229" y="9198"/>
                  </a:lnTo>
                  <a:lnTo>
                    <a:pt x="19244" y="9077"/>
                  </a:lnTo>
                  <a:lnTo>
                    <a:pt x="19259" y="8980"/>
                  </a:lnTo>
                  <a:lnTo>
                    <a:pt x="19275" y="8858"/>
                  </a:lnTo>
                  <a:lnTo>
                    <a:pt x="19307" y="8664"/>
                  </a:lnTo>
                  <a:lnTo>
                    <a:pt x="19323" y="8543"/>
                  </a:lnTo>
                  <a:lnTo>
                    <a:pt x="19340" y="8446"/>
                  </a:lnTo>
                  <a:lnTo>
                    <a:pt x="19357" y="8324"/>
                  </a:lnTo>
                  <a:lnTo>
                    <a:pt x="19374" y="8227"/>
                  </a:lnTo>
                  <a:lnTo>
                    <a:pt x="19391" y="8106"/>
                  </a:lnTo>
                  <a:lnTo>
                    <a:pt x="19409" y="8009"/>
                  </a:lnTo>
                  <a:lnTo>
                    <a:pt x="19428" y="7888"/>
                  </a:lnTo>
                  <a:lnTo>
                    <a:pt x="19447" y="7766"/>
                  </a:lnTo>
                  <a:lnTo>
                    <a:pt x="19466" y="7669"/>
                  </a:lnTo>
                  <a:lnTo>
                    <a:pt x="19485" y="7548"/>
                  </a:lnTo>
                  <a:lnTo>
                    <a:pt x="19505" y="7451"/>
                  </a:lnTo>
                  <a:lnTo>
                    <a:pt x="19526" y="7329"/>
                  </a:lnTo>
                  <a:lnTo>
                    <a:pt x="19547" y="7208"/>
                  </a:lnTo>
                  <a:lnTo>
                    <a:pt x="19568" y="7111"/>
                  </a:lnTo>
                  <a:lnTo>
                    <a:pt x="19590" y="6990"/>
                  </a:lnTo>
                  <a:lnTo>
                    <a:pt x="19613" y="6868"/>
                  </a:lnTo>
                  <a:lnTo>
                    <a:pt x="19635" y="6771"/>
                  </a:lnTo>
                  <a:lnTo>
                    <a:pt x="19683" y="6529"/>
                  </a:lnTo>
                  <a:lnTo>
                    <a:pt x="19708" y="6407"/>
                  </a:lnTo>
                  <a:lnTo>
                    <a:pt x="19733" y="6310"/>
                  </a:lnTo>
                  <a:lnTo>
                    <a:pt x="19759" y="6189"/>
                  </a:lnTo>
                  <a:lnTo>
                    <a:pt x="19785" y="6067"/>
                  </a:lnTo>
                  <a:lnTo>
                    <a:pt x="19812" y="5946"/>
                  </a:lnTo>
                  <a:lnTo>
                    <a:pt x="19840" y="5825"/>
                  </a:lnTo>
                  <a:lnTo>
                    <a:pt x="19868" y="5703"/>
                  </a:lnTo>
                  <a:lnTo>
                    <a:pt x="21600" y="0"/>
                  </a:lnTo>
                  <a:close/>
                </a:path>
              </a:pathLst>
            </a:custGeom>
            <a:grpFill/>
            <a:ln w="12700" cap="flat">
              <a:noFill/>
              <a:miter lim="400000"/>
            </a:ln>
            <a:effectLst/>
          </p:spPr>
          <p:txBody>
            <a:bodyPr wrap="square" lIns="22859" tIns="22859" rIns="22859" bIns="22859" numCol="1" anchor="t">
              <a:noAutofit/>
            </a:bodyPr>
            <a:lstStyle/>
            <a:p>
              <a:pPr defTabSz="457200">
                <a:defRPr sz="1000" b="0">
                  <a:latin typeface="Calibri"/>
                  <a:ea typeface="Calibri"/>
                  <a:cs typeface="Calibri"/>
                  <a:sym typeface="Calibri"/>
                </a:defRPr>
              </a:pPr>
              <a:endParaRPr sz="500"/>
            </a:p>
          </p:txBody>
        </p:sp>
        <p:sp>
          <p:nvSpPr>
            <p:cNvPr id="21" name="Kształt"/>
            <p:cNvSpPr/>
            <p:nvPr/>
          </p:nvSpPr>
          <p:spPr>
            <a:xfrm>
              <a:off x="9662803" y="6140084"/>
              <a:ext cx="3204191" cy="757587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980" y="11089"/>
                  </a:lnTo>
                  <a:lnTo>
                    <a:pt x="16692" y="11419"/>
                  </a:lnTo>
                  <a:lnTo>
                    <a:pt x="16400" y="11744"/>
                  </a:lnTo>
                  <a:lnTo>
                    <a:pt x="16103" y="12063"/>
                  </a:lnTo>
                  <a:lnTo>
                    <a:pt x="15801" y="12376"/>
                  </a:lnTo>
                  <a:lnTo>
                    <a:pt x="15495" y="12685"/>
                  </a:lnTo>
                  <a:lnTo>
                    <a:pt x="15184" y="12988"/>
                  </a:lnTo>
                  <a:lnTo>
                    <a:pt x="14868" y="13287"/>
                  </a:lnTo>
                  <a:lnTo>
                    <a:pt x="14548" y="13580"/>
                  </a:lnTo>
                  <a:lnTo>
                    <a:pt x="14224" y="13868"/>
                  </a:lnTo>
                  <a:lnTo>
                    <a:pt x="13895" y="14151"/>
                  </a:lnTo>
                  <a:lnTo>
                    <a:pt x="13563" y="14430"/>
                  </a:lnTo>
                  <a:lnTo>
                    <a:pt x="13226" y="14703"/>
                  </a:lnTo>
                  <a:lnTo>
                    <a:pt x="12885" y="14972"/>
                  </a:lnTo>
                  <a:lnTo>
                    <a:pt x="12540" y="15236"/>
                  </a:lnTo>
                  <a:lnTo>
                    <a:pt x="12191" y="15496"/>
                  </a:lnTo>
                  <a:lnTo>
                    <a:pt x="11838" y="15751"/>
                  </a:lnTo>
                  <a:lnTo>
                    <a:pt x="11482" y="16002"/>
                  </a:lnTo>
                  <a:lnTo>
                    <a:pt x="11122" y="16248"/>
                  </a:lnTo>
                  <a:lnTo>
                    <a:pt x="10758" y="16490"/>
                  </a:lnTo>
                  <a:lnTo>
                    <a:pt x="10391" y="16728"/>
                  </a:lnTo>
                  <a:lnTo>
                    <a:pt x="10020" y="16962"/>
                  </a:lnTo>
                  <a:lnTo>
                    <a:pt x="9646" y="17191"/>
                  </a:lnTo>
                  <a:lnTo>
                    <a:pt x="9269" y="17417"/>
                  </a:lnTo>
                  <a:lnTo>
                    <a:pt x="8889" y="17638"/>
                  </a:lnTo>
                  <a:lnTo>
                    <a:pt x="8505" y="17856"/>
                  </a:lnTo>
                  <a:lnTo>
                    <a:pt x="8119" y="18070"/>
                  </a:lnTo>
                  <a:lnTo>
                    <a:pt x="7729" y="18280"/>
                  </a:lnTo>
                  <a:lnTo>
                    <a:pt x="7337" y="18486"/>
                  </a:lnTo>
                  <a:lnTo>
                    <a:pt x="6942" y="18689"/>
                  </a:lnTo>
                  <a:lnTo>
                    <a:pt x="6544" y="18888"/>
                  </a:lnTo>
                  <a:lnTo>
                    <a:pt x="6143" y="19084"/>
                  </a:lnTo>
                  <a:lnTo>
                    <a:pt x="5740" y="19276"/>
                  </a:lnTo>
                  <a:lnTo>
                    <a:pt x="5334" y="19465"/>
                  </a:lnTo>
                  <a:lnTo>
                    <a:pt x="4926" y="19651"/>
                  </a:lnTo>
                  <a:lnTo>
                    <a:pt x="4516" y="19833"/>
                  </a:lnTo>
                  <a:lnTo>
                    <a:pt x="4103" y="20012"/>
                  </a:lnTo>
                  <a:lnTo>
                    <a:pt x="3688" y="20188"/>
                  </a:lnTo>
                  <a:lnTo>
                    <a:pt x="3271" y="20361"/>
                  </a:lnTo>
                  <a:lnTo>
                    <a:pt x="2852" y="20532"/>
                  </a:lnTo>
                  <a:lnTo>
                    <a:pt x="2431" y="20699"/>
                  </a:lnTo>
                  <a:lnTo>
                    <a:pt x="2008" y="20863"/>
                  </a:lnTo>
                  <a:lnTo>
                    <a:pt x="1584" y="21025"/>
                  </a:lnTo>
                  <a:lnTo>
                    <a:pt x="1157" y="21184"/>
                  </a:lnTo>
                  <a:lnTo>
                    <a:pt x="730" y="21341"/>
                  </a:lnTo>
                  <a:lnTo>
                    <a:pt x="300" y="21495"/>
                  </a:lnTo>
                  <a:lnTo>
                    <a:pt x="0" y="21600"/>
                  </a:lnTo>
                  <a:lnTo>
                    <a:pt x="14940" y="21600"/>
                  </a:lnTo>
                  <a:lnTo>
                    <a:pt x="14996" y="21289"/>
                  </a:lnTo>
                  <a:lnTo>
                    <a:pt x="15038" y="21060"/>
                  </a:lnTo>
                  <a:lnTo>
                    <a:pt x="15080" y="20830"/>
                  </a:lnTo>
                  <a:lnTo>
                    <a:pt x="15122" y="20599"/>
                  </a:lnTo>
                  <a:lnTo>
                    <a:pt x="15165" y="20368"/>
                  </a:lnTo>
                  <a:lnTo>
                    <a:pt x="15253" y="19902"/>
                  </a:lnTo>
                  <a:lnTo>
                    <a:pt x="15298" y="19668"/>
                  </a:lnTo>
                  <a:lnTo>
                    <a:pt x="15343" y="19433"/>
                  </a:lnTo>
                  <a:lnTo>
                    <a:pt x="15389" y="19198"/>
                  </a:lnTo>
                  <a:lnTo>
                    <a:pt x="15436" y="18961"/>
                  </a:lnTo>
                  <a:lnTo>
                    <a:pt x="15484" y="18724"/>
                  </a:lnTo>
                  <a:lnTo>
                    <a:pt x="15533" y="18486"/>
                  </a:lnTo>
                  <a:lnTo>
                    <a:pt x="15582" y="18247"/>
                  </a:lnTo>
                  <a:lnTo>
                    <a:pt x="15633" y="18007"/>
                  </a:lnTo>
                  <a:lnTo>
                    <a:pt x="15685" y="17767"/>
                  </a:lnTo>
                  <a:lnTo>
                    <a:pt x="15737" y="17525"/>
                  </a:lnTo>
                  <a:lnTo>
                    <a:pt x="15791" y="17283"/>
                  </a:lnTo>
                  <a:lnTo>
                    <a:pt x="15846" y="17040"/>
                  </a:lnTo>
                  <a:lnTo>
                    <a:pt x="15902" y="16796"/>
                  </a:lnTo>
                  <a:lnTo>
                    <a:pt x="15960" y="16552"/>
                  </a:lnTo>
                  <a:lnTo>
                    <a:pt x="16019" y="16306"/>
                  </a:lnTo>
                  <a:lnTo>
                    <a:pt x="16079" y="16060"/>
                  </a:lnTo>
                  <a:lnTo>
                    <a:pt x="16140" y="15812"/>
                  </a:lnTo>
                  <a:lnTo>
                    <a:pt x="16203" y="15564"/>
                  </a:lnTo>
                  <a:lnTo>
                    <a:pt x="16268" y="15315"/>
                  </a:lnTo>
                  <a:lnTo>
                    <a:pt x="16334" y="15066"/>
                  </a:lnTo>
                  <a:lnTo>
                    <a:pt x="16402" y="14815"/>
                  </a:lnTo>
                  <a:lnTo>
                    <a:pt x="16471" y="14564"/>
                  </a:lnTo>
                  <a:lnTo>
                    <a:pt x="16542" y="14311"/>
                  </a:lnTo>
                  <a:lnTo>
                    <a:pt x="16615" y="14058"/>
                  </a:lnTo>
                  <a:lnTo>
                    <a:pt x="16690" y="13804"/>
                  </a:lnTo>
                  <a:lnTo>
                    <a:pt x="16767" y="13549"/>
                  </a:lnTo>
                  <a:lnTo>
                    <a:pt x="16845" y="13293"/>
                  </a:lnTo>
                  <a:lnTo>
                    <a:pt x="16925" y="13037"/>
                  </a:lnTo>
                  <a:lnTo>
                    <a:pt x="17008" y="12779"/>
                  </a:lnTo>
                  <a:lnTo>
                    <a:pt x="17092" y="12521"/>
                  </a:lnTo>
                  <a:lnTo>
                    <a:pt x="17179" y="12262"/>
                  </a:lnTo>
                  <a:lnTo>
                    <a:pt x="17268" y="12002"/>
                  </a:lnTo>
                  <a:lnTo>
                    <a:pt x="17359" y="11740"/>
                  </a:lnTo>
                  <a:lnTo>
                    <a:pt x="17452" y="11479"/>
                  </a:lnTo>
                  <a:lnTo>
                    <a:pt x="17548" y="11216"/>
                  </a:lnTo>
                  <a:lnTo>
                    <a:pt x="17645" y="10952"/>
                  </a:lnTo>
                  <a:lnTo>
                    <a:pt x="17746" y="10687"/>
                  </a:lnTo>
                  <a:lnTo>
                    <a:pt x="17849" y="10422"/>
                  </a:lnTo>
                  <a:lnTo>
                    <a:pt x="17954" y="10156"/>
                  </a:lnTo>
                  <a:lnTo>
                    <a:pt x="18061" y="9888"/>
                  </a:lnTo>
                  <a:lnTo>
                    <a:pt x="21600" y="1396"/>
                  </a:lnTo>
                  <a:lnTo>
                    <a:pt x="21600" y="0"/>
                  </a:lnTo>
                  <a:close/>
                </a:path>
              </a:pathLst>
            </a:custGeom>
            <a:grpFill/>
            <a:ln w="12700" cap="flat">
              <a:noFill/>
              <a:miter lim="400000"/>
            </a:ln>
            <a:effectLst/>
          </p:spPr>
          <p:txBody>
            <a:bodyPr wrap="square" lIns="22859" tIns="22859" rIns="22859" bIns="22859" numCol="1" anchor="t">
              <a:noAutofit/>
            </a:bodyPr>
            <a:lstStyle/>
            <a:p>
              <a:pPr defTabSz="457200">
                <a:defRPr sz="1000" b="0">
                  <a:latin typeface="Calibri"/>
                  <a:ea typeface="Calibri"/>
                  <a:cs typeface="Calibri"/>
                  <a:sym typeface="Calibri"/>
                </a:defRPr>
              </a:pPr>
              <a:endParaRPr sz="500"/>
            </a:p>
          </p:txBody>
        </p:sp>
      </p:grpSp>
      <p:sp>
        <p:nvSpPr>
          <p:cNvPr id="63" name="Strzałka: W dół 1" title="Punkt kontrolny — strzałka">
            <a:extLst>
              <a:ext uri="{FF2B5EF4-FFF2-40B4-BE49-F238E27FC236}">
                <a16:creationId xmlns:a16="http://schemas.microsoft.com/office/drawing/2014/main" id="{9550CC22-F2AA-4750-9AC3-0BBC8327E1C3}"/>
              </a:ext>
            </a:extLst>
          </p:cNvPr>
          <p:cNvSpPr/>
          <p:nvPr/>
        </p:nvSpPr>
        <p:spPr>
          <a:xfrm rot="16200000">
            <a:off x="5655057" y="-1203514"/>
            <a:ext cx="327417" cy="11637532"/>
          </a:xfrm>
          <a:prstGeom prst="downArrow">
            <a:avLst>
              <a:gd name="adj1" fmla="val 100000"/>
              <a:gd name="adj2" fmla="val 5075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dirty="0">
              <a:latin typeface="Trebuchet MS" panose="020B0603020202020204" pitchFamily="34" charset="0"/>
            </a:endParaRPr>
          </a:p>
        </p:txBody>
      </p:sp>
      <p:sp>
        <p:nvSpPr>
          <p:cNvPr id="118" name="Strzałka: W dół 1" title="Punkt kontrolny — strzałka">
            <a:extLst>
              <a:ext uri="{FF2B5EF4-FFF2-40B4-BE49-F238E27FC236}">
                <a16:creationId xmlns:a16="http://schemas.microsoft.com/office/drawing/2014/main" id="{9550CC22-F2AA-4750-9AC3-0BBC8327E1C3}"/>
              </a:ext>
            </a:extLst>
          </p:cNvPr>
          <p:cNvSpPr/>
          <p:nvPr/>
        </p:nvSpPr>
        <p:spPr>
          <a:xfrm rot="16200000">
            <a:off x="5799080" y="-1775744"/>
            <a:ext cx="333004" cy="11931164"/>
          </a:xfrm>
          <a:prstGeom prst="downArrow">
            <a:avLst>
              <a:gd name="adj1" fmla="val 100000"/>
              <a:gd name="adj2" fmla="val 5075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dirty="0">
              <a:latin typeface="Trebuchet MS" panose="020B0603020202020204" pitchFamily="34" charset="0"/>
            </a:endParaRPr>
          </a:p>
        </p:txBody>
      </p:sp>
      <p:sp>
        <p:nvSpPr>
          <p:cNvPr id="84" name="Strzałka: W dół 1" title="Punkt kontrolny — strzałka">
            <a:extLst>
              <a:ext uri="{FF2B5EF4-FFF2-40B4-BE49-F238E27FC236}">
                <a16:creationId xmlns:a16="http://schemas.microsoft.com/office/drawing/2014/main" id="{9550CC22-F2AA-4750-9AC3-0BBC8327E1C3}"/>
              </a:ext>
            </a:extLst>
          </p:cNvPr>
          <p:cNvSpPr/>
          <p:nvPr/>
        </p:nvSpPr>
        <p:spPr>
          <a:xfrm rot="16200000">
            <a:off x="5655057" y="-781134"/>
            <a:ext cx="327417" cy="11637533"/>
          </a:xfrm>
          <a:prstGeom prst="downArrow">
            <a:avLst>
              <a:gd name="adj1" fmla="val 100000"/>
              <a:gd name="adj2" fmla="val 5075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dirty="0">
              <a:latin typeface="Trebuchet MS" panose="020B0603020202020204" pitchFamily="34" charset="0"/>
            </a:endParaRPr>
          </a:p>
        </p:txBody>
      </p:sp>
      <p:pic>
        <p:nvPicPr>
          <p:cNvPr id="165" name="Obrazek" descr="Obrazek"/>
          <p:cNvPicPr>
            <a:picLocks noChangeAspect="1"/>
          </p:cNvPicPr>
          <p:nvPr/>
        </p:nvPicPr>
        <p:blipFill>
          <a:blip r:embed="rId2"/>
          <a:stretch>
            <a:fillRect/>
          </a:stretch>
        </p:blipFill>
        <p:spPr>
          <a:xfrm>
            <a:off x="9662944" y="542289"/>
            <a:ext cx="2534631" cy="975033"/>
          </a:xfrm>
          <a:prstGeom prst="rect">
            <a:avLst/>
          </a:prstGeom>
          <a:ln w="12700">
            <a:miter lim="400000"/>
          </a:ln>
        </p:spPr>
      </p:pic>
      <p:sp>
        <p:nvSpPr>
          <p:cNvPr id="11" name="Symbol zastępczy zawartości 5"/>
          <p:cNvSpPr txBox="1"/>
          <p:nvPr/>
        </p:nvSpPr>
        <p:spPr>
          <a:xfrm>
            <a:off x="750960" y="687610"/>
            <a:ext cx="10763410" cy="12474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Autofit/>
          </a:bodyPr>
          <a:lstStyle/>
          <a:p>
            <a:pPr algn="just">
              <a:lnSpc>
                <a:spcPct val="90000"/>
              </a:lnSpc>
              <a:spcBef>
                <a:spcPts val="1000"/>
              </a:spcBef>
              <a:defRPr sz="2200">
                <a:solidFill>
                  <a:srgbClr val="009245"/>
                </a:solidFill>
                <a:latin typeface="Lato Bold"/>
                <a:ea typeface="Lato Bold"/>
                <a:cs typeface="Lato Bold"/>
                <a:sym typeface="Lato Bold"/>
              </a:defRPr>
            </a:pPr>
            <a:r>
              <a:rPr lang="pl-PL" sz="3600" dirty="0">
                <a:solidFill>
                  <a:srgbClr val="767171"/>
                </a:solidFill>
                <a:latin typeface="Lato Regular" panose="020F0502020204030203" pitchFamily="34" charset="0"/>
                <a:ea typeface="Lato Regular" panose="020F0502020204030203" pitchFamily="34" charset="0"/>
                <a:cs typeface="Lato Regular" panose="020F0502020204030203" pitchFamily="34" charset="0"/>
              </a:rPr>
              <a:t>Harmonogram dot. dodatkowych środków</a:t>
            </a:r>
            <a:endParaRPr sz="3600" dirty="0">
              <a:solidFill>
                <a:srgbClr val="767171"/>
              </a:solidFill>
              <a:latin typeface="Lato Regular" panose="020F0502020204030203" pitchFamily="34" charset="0"/>
              <a:ea typeface="Lato Regular" panose="020F0502020204030203" pitchFamily="34" charset="0"/>
              <a:cs typeface="Lato Regular" panose="020F0502020204030203" pitchFamily="34" charset="0"/>
            </a:endParaRPr>
          </a:p>
        </p:txBody>
      </p:sp>
      <p:sp>
        <p:nvSpPr>
          <p:cNvPr id="13" name="Strzałka: W dół 1" title="Punkt kontrolny — strzałka">
            <a:extLst>
              <a:ext uri="{FF2B5EF4-FFF2-40B4-BE49-F238E27FC236}">
                <a16:creationId xmlns:a16="http://schemas.microsoft.com/office/drawing/2014/main" id="{55E8E6BA-3E3C-4374-86EB-472F15107339}"/>
              </a:ext>
            </a:extLst>
          </p:cNvPr>
          <p:cNvSpPr/>
          <p:nvPr/>
        </p:nvSpPr>
        <p:spPr>
          <a:xfrm rot="16200000">
            <a:off x="2598786" y="3665806"/>
            <a:ext cx="820646" cy="845798"/>
          </a:xfrm>
          <a:prstGeom prst="downArrow">
            <a:avLst>
              <a:gd name="adj1" fmla="val 100000"/>
              <a:gd name="adj2" fmla="val 0"/>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dirty="0">
              <a:solidFill>
                <a:srgbClr val="8FAADC"/>
              </a:solidFill>
              <a:latin typeface="Trebuchet MS" panose="020B0603020202020204" pitchFamily="34" charset="0"/>
            </a:endParaRPr>
          </a:p>
        </p:txBody>
      </p:sp>
      <p:cxnSp>
        <p:nvCxnSpPr>
          <p:cNvPr id="24" name="Łącznik ze strzałką prostą 3">
            <a:extLst>
              <a:ext uri="{FF2B5EF4-FFF2-40B4-BE49-F238E27FC236}">
                <a16:creationId xmlns:a16="http://schemas.microsoft.com/office/drawing/2014/main" id="{D8436AB7-777F-4E2A-9443-A66E25822F8A}"/>
              </a:ext>
            </a:extLst>
          </p:cNvPr>
          <p:cNvCxnSpPr>
            <a:cxnSpLocks/>
          </p:cNvCxnSpPr>
          <p:nvPr/>
        </p:nvCxnSpPr>
        <p:spPr>
          <a:xfrm>
            <a:off x="-56773" y="5637951"/>
            <a:ext cx="11987935"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Łącznik prosty 24">
            <a:extLst>
              <a:ext uri="{FF2B5EF4-FFF2-40B4-BE49-F238E27FC236}">
                <a16:creationId xmlns:a16="http://schemas.microsoft.com/office/drawing/2014/main" id="{3E9CA8B8-1F78-45CA-B7BB-8FD11A969E80}"/>
              </a:ext>
            </a:extLst>
          </p:cNvPr>
          <p:cNvCxnSpPr>
            <a:cxnSpLocks/>
          </p:cNvCxnSpPr>
          <p:nvPr/>
        </p:nvCxnSpPr>
        <p:spPr>
          <a:xfrm>
            <a:off x="1723161" y="5525561"/>
            <a:ext cx="0" cy="236265"/>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36" name="Łącznik prosty 35">
            <a:extLst>
              <a:ext uri="{FF2B5EF4-FFF2-40B4-BE49-F238E27FC236}">
                <a16:creationId xmlns:a16="http://schemas.microsoft.com/office/drawing/2014/main" id="{36A1E96A-0A5C-4A53-B4EC-B6FD837F5F75}"/>
              </a:ext>
            </a:extLst>
          </p:cNvPr>
          <p:cNvCxnSpPr>
            <a:cxnSpLocks/>
          </p:cNvCxnSpPr>
          <p:nvPr/>
        </p:nvCxnSpPr>
        <p:spPr>
          <a:xfrm>
            <a:off x="8566259" y="5508765"/>
            <a:ext cx="0" cy="248607"/>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0" name="Pole tekstowe 73">
            <a:extLst>
              <a:ext uri="{FF2B5EF4-FFF2-40B4-BE49-F238E27FC236}">
                <a16:creationId xmlns:a16="http://schemas.microsoft.com/office/drawing/2014/main" id="{7162BA43-FD37-4686-8437-28F117A90A25}"/>
              </a:ext>
            </a:extLst>
          </p:cNvPr>
          <p:cNvSpPr txBox="1"/>
          <p:nvPr/>
        </p:nvSpPr>
        <p:spPr>
          <a:xfrm>
            <a:off x="166227" y="5807439"/>
            <a:ext cx="593964" cy="336592"/>
          </a:xfrm>
          <a:prstGeom prst="rect">
            <a:avLst/>
          </a:prstGeom>
          <a:noFill/>
        </p:spPr>
        <p:txBody>
          <a:bodyPr wrap="square" lIns="0" tIns="0" rIns="0" bIns="0" rtlCol="0">
            <a:noAutofit/>
          </a:bodyPr>
          <a:lstStyle/>
          <a:p>
            <a:pPr algn="ctr" rtl="0"/>
            <a:r>
              <a:rPr lang="pl-PL" sz="1050" b="1" dirty="0">
                <a:solidFill>
                  <a:schemeClr val="tx1">
                    <a:lumMod val="65000"/>
                    <a:lumOff val="35000"/>
                  </a:schemeClr>
                </a:solidFill>
                <a:latin typeface="Lato Thin" panose="020F0502020204030203" pitchFamily="34" charset="0"/>
                <a:ea typeface="Lato Thin" panose="020F0502020204030203" pitchFamily="34" charset="0"/>
                <a:cs typeface="Lato Thin" panose="020F0502020204030203" pitchFamily="34" charset="0"/>
              </a:rPr>
              <a:t>marzec</a:t>
            </a:r>
            <a:endParaRPr lang="pl-PL" sz="1050" dirty="0">
              <a:solidFill>
                <a:schemeClr val="tx1">
                  <a:lumMod val="65000"/>
                  <a:lumOff val="35000"/>
                </a:schemeClr>
              </a:solidFill>
              <a:latin typeface="Lato Thin" panose="020F0502020204030203" pitchFamily="34" charset="0"/>
              <a:ea typeface="Lato Thin" panose="020F0502020204030203" pitchFamily="34" charset="0"/>
              <a:cs typeface="Lato Thin" panose="020F0502020204030203" pitchFamily="34" charset="0"/>
            </a:endParaRPr>
          </a:p>
        </p:txBody>
      </p:sp>
      <p:sp>
        <p:nvSpPr>
          <p:cNvPr id="41" name="Pole tekstowe 74">
            <a:extLst>
              <a:ext uri="{FF2B5EF4-FFF2-40B4-BE49-F238E27FC236}">
                <a16:creationId xmlns:a16="http://schemas.microsoft.com/office/drawing/2014/main" id="{2717FE78-5079-4505-AEB2-D90CAE956F0A}"/>
              </a:ext>
            </a:extLst>
          </p:cNvPr>
          <p:cNvSpPr txBox="1"/>
          <p:nvPr/>
        </p:nvSpPr>
        <p:spPr>
          <a:xfrm>
            <a:off x="965490" y="5807439"/>
            <a:ext cx="663664" cy="336592"/>
          </a:xfrm>
          <a:prstGeom prst="rect">
            <a:avLst/>
          </a:prstGeom>
          <a:noFill/>
        </p:spPr>
        <p:txBody>
          <a:bodyPr wrap="square" lIns="0" tIns="0" rIns="0" bIns="0" rtlCol="0">
            <a:noAutofit/>
          </a:bodyPr>
          <a:lstStyle/>
          <a:p>
            <a:pPr algn="ctr" rtl="0"/>
            <a:r>
              <a:rPr lang="pl-PL" sz="1050" b="1" dirty="0">
                <a:solidFill>
                  <a:schemeClr val="tx1">
                    <a:lumMod val="65000"/>
                    <a:lumOff val="35000"/>
                  </a:schemeClr>
                </a:solidFill>
                <a:latin typeface="Lato Thin" panose="020F0502020204030203" pitchFamily="34" charset="0"/>
                <a:ea typeface="Lato Thin" panose="020F0502020204030203" pitchFamily="34" charset="0"/>
                <a:cs typeface="Lato Thin" panose="020F0502020204030203" pitchFamily="34" charset="0"/>
              </a:rPr>
              <a:t>kwiecień</a:t>
            </a:r>
            <a:endParaRPr lang="pl-PL" sz="1050" dirty="0">
              <a:solidFill>
                <a:schemeClr val="tx1">
                  <a:lumMod val="65000"/>
                  <a:lumOff val="35000"/>
                </a:schemeClr>
              </a:solidFill>
              <a:latin typeface="Lato Thin" panose="020F0502020204030203" pitchFamily="34" charset="0"/>
              <a:ea typeface="Lato Thin" panose="020F0502020204030203" pitchFamily="34" charset="0"/>
              <a:cs typeface="Lato Thin" panose="020F0502020204030203" pitchFamily="34" charset="0"/>
            </a:endParaRPr>
          </a:p>
        </p:txBody>
      </p:sp>
      <p:sp>
        <p:nvSpPr>
          <p:cNvPr id="42" name="Pole tekstowe 100">
            <a:extLst>
              <a:ext uri="{FF2B5EF4-FFF2-40B4-BE49-F238E27FC236}">
                <a16:creationId xmlns:a16="http://schemas.microsoft.com/office/drawing/2014/main" id="{316E8E00-CDAC-4884-B354-EEC46B99951A}"/>
              </a:ext>
            </a:extLst>
          </p:cNvPr>
          <p:cNvSpPr txBox="1"/>
          <p:nvPr/>
        </p:nvSpPr>
        <p:spPr>
          <a:xfrm>
            <a:off x="1881508" y="5807439"/>
            <a:ext cx="569010" cy="336592"/>
          </a:xfrm>
          <a:prstGeom prst="rect">
            <a:avLst/>
          </a:prstGeom>
          <a:noFill/>
        </p:spPr>
        <p:txBody>
          <a:bodyPr wrap="square" lIns="0" tIns="0" rIns="0" bIns="0" rtlCol="0">
            <a:noAutofit/>
          </a:bodyPr>
          <a:lstStyle/>
          <a:p>
            <a:pPr algn="ctr" rtl="0"/>
            <a:r>
              <a:rPr lang="pl-PL" sz="1050" b="1" dirty="0">
                <a:solidFill>
                  <a:schemeClr val="tx1">
                    <a:lumMod val="65000"/>
                    <a:lumOff val="35000"/>
                  </a:schemeClr>
                </a:solidFill>
                <a:latin typeface="Lato Thin" panose="020F0502020204030203" pitchFamily="34" charset="0"/>
                <a:ea typeface="Lato Thin" panose="020F0502020204030203" pitchFamily="34" charset="0"/>
                <a:cs typeface="Lato Thin" panose="020F0502020204030203" pitchFamily="34" charset="0"/>
              </a:rPr>
              <a:t>maj</a:t>
            </a:r>
            <a:endParaRPr lang="pl-PL" sz="1050" dirty="0">
              <a:solidFill>
                <a:schemeClr val="bg1">
                  <a:lumMod val="75000"/>
                </a:schemeClr>
              </a:solidFill>
              <a:latin typeface="Lato Thin" panose="020F0502020204030203" pitchFamily="34" charset="0"/>
              <a:ea typeface="Lato Thin" panose="020F0502020204030203" pitchFamily="34" charset="0"/>
              <a:cs typeface="Lato Thin" panose="020F0502020204030203" pitchFamily="34" charset="0"/>
            </a:endParaRPr>
          </a:p>
        </p:txBody>
      </p:sp>
      <p:sp>
        <p:nvSpPr>
          <p:cNvPr id="43" name="Pole tekstowe 101">
            <a:extLst>
              <a:ext uri="{FF2B5EF4-FFF2-40B4-BE49-F238E27FC236}">
                <a16:creationId xmlns:a16="http://schemas.microsoft.com/office/drawing/2014/main" id="{99123C15-08DD-4459-98C8-FB1D88A48434}"/>
              </a:ext>
            </a:extLst>
          </p:cNvPr>
          <p:cNvSpPr txBox="1"/>
          <p:nvPr/>
        </p:nvSpPr>
        <p:spPr>
          <a:xfrm>
            <a:off x="2685618" y="5807439"/>
            <a:ext cx="660351" cy="336592"/>
          </a:xfrm>
          <a:prstGeom prst="rect">
            <a:avLst/>
          </a:prstGeom>
          <a:noFill/>
        </p:spPr>
        <p:txBody>
          <a:bodyPr wrap="square" lIns="0" tIns="0" rIns="0" bIns="0" rtlCol="0">
            <a:noAutofit/>
          </a:bodyPr>
          <a:lstStyle/>
          <a:p>
            <a:pPr algn="ctr" rtl="0"/>
            <a:r>
              <a:rPr lang="pl-PL" sz="1050" b="1" dirty="0">
                <a:solidFill>
                  <a:schemeClr val="tx1">
                    <a:lumMod val="65000"/>
                    <a:lumOff val="35000"/>
                  </a:schemeClr>
                </a:solidFill>
                <a:latin typeface="Lato Thin" panose="020F0502020204030203" pitchFamily="34" charset="0"/>
                <a:ea typeface="Lato Thin" panose="020F0502020204030203" pitchFamily="34" charset="0"/>
                <a:cs typeface="Lato Thin" panose="020F0502020204030203" pitchFamily="34" charset="0"/>
              </a:rPr>
              <a:t>czerwiec</a:t>
            </a:r>
            <a:endParaRPr lang="pl-PL" sz="1050" dirty="0">
              <a:solidFill>
                <a:schemeClr val="tx1">
                  <a:lumMod val="65000"/>
                  <a:lumOff val="35000"/>
                </a:schemeClr>
              </a:solidFill>
              <a:latin typeface="Lato Thin" panose="020F0502020204030203" pitchFamily="34" charset="0"/>
              <a:ea typeface="Lato Thin" panose="020F0502020204030203" pitchFamily="34" charset="0"/>
              <a:cs typeface="Lato Thin" panose="020F0502020204030203" pitchFamily="34" charset="0"/>
            </a:endParaRPr>
          </a:p>
        </p:txBody>
      </p:sp>
      <p:sp>
        <p:nvSpPr>
          <p:cNvPr id="44" name="Pole tekstowe 102">
            <a:extLst>
              <a:ext uri="{FF2B5EF4-FFF2-40B4-BE49-F238E27FC236}">
                <a16:creationId xmlns:a16="http://schemas.microsoft.com/office/drawing/2014/main" id="{702C22D6-E9B8-49C2-813B-3220EF5976F5}"/>
              </a:ext>
            </a:extLst>
          </p:cNvPr>
          <p:cNvSpPr txBox="1"/>
          <p:nvPr/>
        </p:nvSpPr>
        <p:spPr>
          <a:xfrm>
            <a:off x="3598986" y="5807439"/>
            <a:ext cx="569009" cy="336592"/>
          </a:xfrm>
          <a:prstGeom prst="rect">
            <a:avLst/>
          </a:prstGeom>
          <a:noFill/>
        </p:spPr>
        <p:txBody>
          <a:bodyPr wrap="square" lIns="0" tIns="0" rIns="0" bIns="0" rtlCol="0">
            <a:noAutofit/>
          </a:bodyPr>
          <a:lstStyle/>
          <a:p>
            <a:pPr algn="ctr" rtl="0"/>
            <a:r>
              <a:rPr lang="pl-PL" sz="1050" b="1" dirty="0">
                <a:solidFill>
                  <a:schemeClr val="tx1">
                    <a:lumMod val="65000"/>
                    <a:lumOff val="35000"/>
                  </a:schemeClr>
                </a:solidFill>
                <a:latin typeface="Lato Thin" panose="020F0502020204030203" pitchFamily="34" charset="0"/>
                <a:ea typeface="Lato Thin" panose="020F0502020204030203" pitchFamily="34" charset="0"/>
                <a:cs typeface="Lato Thin" panose="020F0502020204030203" pitchFamily="34" charset="0"/>
              </a:rPr>
              <a:t>lipiec</a:t>
            </a:r>
            <a:endParaRPr lang="pl-PL" sz="1050" dirty="0">
              <a:solidFill>
                <a:schemeClr val="tx1">
                  <a:lumMod val="65000"/>
                  <a:lumOff val="35000"/>
                </a:schemeClr>
              </a:solidFill>
              <a:latin typeface="Lato Thin" panose="020F0502020204030203" pitchFamily="34" charset="0"/>
              <a:ea typeface="Lato Thin" panose="020F0502020204030203" pitchFamily="34" charset="0"/>
              <a:cs typeface="Lato Thin" panose="020F0502020204030203" pitchFamily="34" charset="0"/>
            </a:endParaRPr>
          </a:p>
        </p:txBody>
      </p:sp>
      <p:sp>
        <p:nvSpPr>
          <p:cNvPr id="45" name="Pole tekstowe 103">
            <a:extLst>
              <a:ext uri="{FF2B5EF4-FFF2-40B4-BE49-F238E27FC236}">
                <a16:creationId xmlns:a16="http://schemas.microsoft.com/office/drawing/2014/main" id="{71DFD606-8479-465C-B5A5-ACC2FD6A05AD}"/>
              </a:ext>
            </a:extLst>
          </p:cNvPr>
          <p:cNvSpPr txBox="1"/>
          <p:nvPr/>
        </p:nvSpPr>
        <p:spPr>
          <a:xfrm>
            <a:off x="4429640" y="5807439"/>
            <a:ext cx="606736" cy="336592"/>
          </a:xfrm>
          <a:prstGeom prst="rect">
            <a:avLst/>
          </a:prstGeom>
          <a:noFill/>
        </p:spPr>
        <p:txBody>
          <a:bodyPr wrap="square" lIns="0" tIns="0" rIns="0" bIns="0" rtlCol="0">
            <a:noAutofit/>
          </a:bodyPr>
          <a:lstStyle/>
          <a:p>
            <a:pPr algn="ctr" rtl="0"/>
            <a:r>
              <a:rPr lang="pl-PL" sz="1050" b="1" dirty="0">
                <a:solidFill>
                  <a:schemeClr val="tx1">
                    <a:lumMod val="65000"/>
                    <a:lumOff val="35000"/>
                  </a:schemeClr>
                </a:solidFill>
                <a:latin typeface="Lato Thin" panose="020F0502020204030203" pitchFamily="34" charset="0"/>
                <a:ea typeface="Lato Thin" panose="020F0502020204030203" pitchFamily="34" charset="0"/>
                <a:cs typeface="Lato Thin" panose="020F0502020204030203" pitchFamily="34" charset="0"/>
              </a:rPr>
              <a:t>sierpień</a:t>
            </a:r>
            <a:endParaRPr lang="pl-PL" sz="1050" dirty="0">
              <a:solidFill>
                <a:schemeClr val="tx1">
                  <a:lumMod val="65000"/>
                  <a:lumOff val="35000"/>
                </a:schemeClr>
              </a:solidFill>
              <a:latin typeface="Lato Thin" panose="020F0502020204030203" pitchFamily="34" charset="0"/>
              <a:ea typeface="Lato Thin" panose="020F0502020204030203" pitchFamily="34" charset="0"/>
              <a:cs typeface="Lato Thin" panose="020F0502020204030203" pitchFamily="34" charset="0"/>
            </a:endParaRPr>
          </a:p>
        </p:txBody>
      </p:sp>
      <p:sp>
        <p:nvSpPr>
          <p:cNvPr id="46" name="Pole tekstowe 104">
            <a:extLst>
              <a:ext uri="{FF2B5EF4-FFF2-40B4-BE49-F238E27FC236}">
                <a16:creationId xmlns:a16="http://schemas.microsoft.com/office/drawing/2014/main" id="{16EAD50A-0933-4C9C-95E6-08A076B32041}"/>
              </a:ext>
            </a:extLst>
          </p:cNvPr>
          <p:cNvSpPr txBox="1"/>
          <p:nvPr/>
        </p:nvSpPr>
        <p:spPr>
          <a:xfrm>
            <a:off x="5325090" y="5807439"/>
            <a:ext cx="569010" cy="336592"/>
          </a:xfrm>
          <a:prstGeom prst="rect">
            <a:avLst/>
          </a:prstGeom>
          <a:noFill/>
        </p:spPr>
        <p:txBody>
          <a:bodyPr wrap="square" lIns="0" tIns="0" rIns="0" bIns="0" rtlCol="0">
            <a:noAutofit/>
          </a:bodyPr>
          <a:lstStyle/>
          <a:p>
            <a:pPr algn="ctr" rtl="0"/>
            <a:r>
              <a:rPr lang="pl-PL" sz="1050" b="1" dirty="0">
                <a:solidFill>
                  <a:schemeClr val="tx1">
                    <a:lumMod val="65000"/>
                    <a:lumOff val="35000"/>
                  </a:schemeClr>
                </a:solidFill>
                <a:latin typeface="Lato Thin" panose="020F0502020204030203" pitchFamily="34" charset="0"/>
                <a:ea typeface="Lato Thin" panose="020F0502020204030203" pitchFamily="34" charset="0"/>
                <a:cs typeface="Lato Thin" panose="020F0502020204030203" pitchFamily="34" charset="0"/>
              </a:rPr>
              <a:t>wrzesień</a:t>
            </a:r>
            <a:endParaRPr lang="pl-PL" sz="1050" dirty="0">
              <a:solidFill>
                <a:schemeClr val="bg1">
                  <a:lumMod val="75000"/>
                </a:schemeClr>
              </a:solidFill>
              <a:latin typeface="Lato Thin" panose="020F0502020204030203" pitchFamily="34" charset="0"/>
              <a:ea typeface="Lato Thin" panose="020F0502020204030203" pitchFamily="34" charset="0"/>
              <a:cs typeface="Lato Thin" panose="020F0502020204030203" pitchFamily="34" charset="0"/>
            </a:endParaRPr>
          </a:p>
        </p:txBody>
      </p:sp>
      <p:sp>
        <p:nvSpPr>
          <p:cNvPr id="47" name="Pole tekstowe 105">
            <a:extLst>
              <a:ext uri="{FF2B5EF4-FFF2-40B4-BE49-F238E27FC236}">
                <a16:creationId xmlns:a16="http://schemas.microsoft.com/office/drawing/2014/main" id="{1A5CBF37-8585-4DC5-9107-7C048ACE4F6B}"/>
              </a:ext>
            </a:extLst>
          </p:cNvPr>
          <p:cNvSpPr txBox="1"/>
          <p:nvPr/>
        </p:nvSpPr>
        <p:spPr>
          <a:xfrm>
            <a:off x="6112881" y="5807439"/>
            <a:ext cx="660433" cy="336592"/>
          </a:xfrm>
          <a:prstGeom prst="rect">
            <a:avLst/>
          </a:prstGeom>
          <a:noFill/>
        </p:spPr>
        <p:txBody>
          <a:bodyPr wrap="square" lIns="0" tIns="0" rIns="0" bIns="0" rtlCol="0">
            <a:noAutofit/>
          </a:bodyPr>
          <a:lstStyle/>
          <a:p>
            <a:pPr algn="ctr" rtl="0"/>
            <a:r>
              <a:rPr lang="pl-PL" sz="1050" b="1" dirty="0" err="1">
                <a:solidFill>
                  <a:schemeClr val="tx1">
                    <a:lumMod val="65000"/>
                    <a:lumOff val="35000"/>
                  </a:schemeClr>
                </a:solidFill>
                <a:latin typeface="Lato Thin" panose="020F0502020204030203" pitchFamily="34" charset="0"/>
                <a:ea typeface="Lato Thin" panose="020F0502020204030203" pitchFamily="34" charset="0"/>
                <a:cs typeface="Lato Thin" panose="020F0502020204030203" pitchFamily="34" charset="0"/>
              </a:rPr>
              <a:t>paźdz</a:t>
            </a:r>
            <a:r>
              <a:rPr lang="pl-PL" sz="1050" b="1" dirty="0">
                <a:solidFill>
                  <a:schemeClr val="tx1">
                    <a:lumMod val="65000"/>
                    <a:lumOff val="35000"/>
                  </a:schemeClr>
                </a:solidFill>
                <a:latin typeface="Lato Thin" panose="020F0502020204030203" pitchFamily="34" charset="0"/>
                <a:ea typeface="Lato Thin" panose="020F0502020204030203" pitchFamily="34" charset="0"/>
                <a:cs typeface="Lato Thin" panose="020F0502020204030203" pitchFamily="34" charset="0"/>
              </a:rPr>
              <a:t>.</a:t>
            </a:r>
            <a:endParaRPr lang="pl-PL" sz="1050" dirty="0">
              <a:solidFill>
                <a:schemeClr val="tx1">
                  <a:lumMod val="65000"/>
                  <a:lumOff val="35000"/>
                </a:schemeClr>
              </a:solidFill>
              <a:latin typeface="Lato Thin" panose="020F0502020204030203" pitchFamily="34" charset="0"/>
              <a:ea typeface="Lato Thin" panose="020F0502020204030203" pitchFamily="34" charset="0"/>
              <a:cs typeface="Lato Thin" panose="020F0502020204030203" pitchFamily="34" charset="0"/>
            </a:endParaRPr>
          </a:p>
        </p:txBody>
      </p:sp>
      <p:sp>
        <p:nvSpPr>
          <p:cNvPr id="48" name="Pole tekstowe 106">
            <a:extLst>
              <a:ext uri="{FF2B5EF4-FFF2-40B4-BE49-F238E27FC236}">
                <a16:creationId xmlns:a16="http://schemas.microsoft.com/office/drawing/2014/main" id="{1B2A0732-77CE-4CCD-9584-C8A3BD068222}"/>
              </a:ext>
            </a:extLst>
          </p:cNvPr>
          <p:cNvSpPr txBox="1"/>
          <p:nvPr/>
        </p:nvSpPr>
        <p:spPr>
          <a:xfrm>
            <a:off x="6988974" y="5807439"/>
            <a:ext cx="634985" cy="336592"/>
          </a:xfrm>
          <a:prstGeom prst="rect">
            <a:avLst/>
          </a:prstGeom>
          <a:noFill/>
        </p:spPr>
        <p:txBody>
          <a:bodyPr wrap="square" lIns="0" tIns="0" rIns="0" bIns="0" rtlCol="0">
            <a:noAutofit/>
          </a:bodyPr>
          <a:lstStyle/>
          <a:p>
            <a:pPr algn="ctr" rtl="0"/>
            <a:r>
              <a:rPr lang="pl-PL" sz="1050" b="1" dirty="0">
                <a:solidFill>
                  <a:schemeClr val="tx1">
                    <a:lumMod val="65000"/>
                    <a:lumOff val="35000"/>
                  </a:schemeClr>
                </a:solidFill>
                <a:latin typeface="Lato Thin" panose="020F0502020204030203" pitchFamily="34" charset="0"/>
                <a:ea typeface="Lato Thin" panose="020F0502020204030203" pitchFamily="34" charset="0"/>
                <a:cs typeface="Lato Thin" panose="020F0502020204030203" pitchFamily="34" charset="0"/>
              </a:rPr>
              <a:t>listopad</a:t>
            </a:r>
            <a:endParaRPr lang="pl-PL" sz="1050" dirty="0">
              <a:solidFill>
                <a:schemeClr val="tx1">
                  <a:lumMod val="65000"/>
                  <a:lumOff val="35000"/>
                </a:schemeClr>
              </a:solidFill>
              <a:latin typeface="Lato Thin" panose="020F0502020204030203" pitchFamily="34" charset="0"/>
              <a:ea typeface="Lato Thin" panose="020F0502020204030203" pitchFamily="34" charset="0"/>
              <a:cs typeface="Lato Thin" panose="020F0502020204030203" pitchFamily="34" charset="0"/>
            </a:endParaRPr>
          </a:p>
        </p:txBody>
      </p:sp>
      <p:sp>
        <p:nvSpPr>
          <p:cNvPr id="49" name="Pole tekstowe 107">
            <a:extLst>
              <a:ext uri="{FF2B5EF4-FFF2-40B4-BE49-F238E27FC236}">
                <a16:creationId xmlns:a16="http://schemas.microsoft.com/office/drawing/2014/main" id="{D56C61BF-4889-44FB-9251-6B314A0F79CE}"/>
              </a:ext>
            </a:extLst>
          </p:cNvPr>
          <p:cNvSpPr txBox="1"/>
          <p:nvPr/>
        </p:nvSpPr>
        <p:spPr>
          <a:xfrm>
            <a:off x="7840780" y="5807439"/>
            <a:ext cx="613972" cy="336592"/>
          </a:xfrm>
          <a:prstGeom prst="rect">
            <a:avLst/>
          </a:prstGeom>
          <a:noFill/>
        </p:spPr>
        <p:txBody>
          <a:bodyPr wrap="square" lIns="0" tIns="0" rIns="0" bIns="0" rtlCol="0">
            <a:noAutofit/>
          </a:bodyPr>
          <a:lstStyle/>
          <a:p>
            <a:pPr algn="ctr" rtl="0"/>
            <a:r>
              <a:rPr lang="pl-PL" sz="1050" b="1" dirty="0">
                <a:solidFill>
                  <a:schemeClr val="tx1">
                    <a:lumMod val="65000"/>
                    <a:lumOff val="35000"/>
                  </a:schemeClr>
                </a:solidFill>
                <a:latin typeface="Lato Thin" panose="020F0502020204030203" pitchFamily="34" charset="0"/>
                <a:ea typeface="Lato Thin" panose="020F0502020204030203" pitchFamily="34" charset="0"/>
                <a:cs typeface="Lato Thin" panose="020F0502020204030203" pitchFamily="34" charset="0"/>
              </a:rPr>
              <a:t>grudzień</a:t>
            </a:r>
            <a:endParaRPr lang="pl-PL" sz="1050" dirty="0">
              <a:solidFill>
                <a:schemeClr val="tx1">
                  <a:lumMod val="65000"/>
                  <a:lumOff val="35000"/>
                </a:schemeClr>
              </a:solidFill>
              <a:latin typeface="Lato Thin" panose="020F0502020204030203" pitchFamily="34" charset="0"/>
              <a:ea typeface="Lato Thin" panose="020F0502020204030203" pitchFamily="34" charset="0"/>
              <a:cs typeface="Lato Thin" panose="020F0502020204030203" pitchFamily="34" charset="0"/>
            </a:endParaRPr>
          </a:p>
        </p:txBody>
      </p:sp>
      <p:sp>
        <p:nvSpPr>
          <p:cNvPr id="55" name="Pole tekstowe 195">
            <a:extLst>
              <a:ext uri="{FF2B5EF4-FFF2-40B4-BE49-F238E27FC236}">
                <a16:creationId xmlns:a16="http://schemas.microsoft.com/office/drawing/2014/main" id="{9E24B3E5-9E8A-4B3A-ADB6-4481250B3F2A}"/>
              </a:ext>
            </a:extLst>
          </p:cNvPr>
          <p:cNvSpPr txBox="1"/>
          <p:nvPr/>
        </p:nvSpPr>
        <p:spPr>
          <a:xfrm>
            <a:off x="8621746" y="6081630"/>
            <a:ext cx="921860" cy="336592"/>
          </a:xfrm>
          <a:prstGeom prst="rect">
            <a:avLst/>
          </a:prstGeom>
          <a:noFill/>
        </p:spPr>
        <p:txBody>
          <a:bodyPr wrap="square" lIns="0" tIns="0" rIns="0" bIns="0" rtlCol="0">
            <a:noAutofit/>
          </a:bodyPr>
          <a:lstStyle/>
          <a:p>
            <a:pPr algn="ctr" rtl="0"/>
            <a:r>
              <a:rPr lang="pl-PL" sz="2800" b="1" dirty="0">
                <a:solidFill>
                  <a:schemeClr val="tx1">
                    <a:lumMod val="75000"/>
                    <a:lumOff val="25000"/>
                  </a:schemeClr>
                </a:solidFill>
                <a:latin typeface="Lato Black" panose="020F0502020204030203" pitchFamily="34" charset="0"/>
                <a:ea typeface="Lato Black" panose="020F0502020204030203" pitchFamily="34" charset="0"/>
                <a:cs typeface="Lato Black" panose="020F0502020204030203" pitchFamily="34" charset="0"/>
              </a:rPr>
              <a:t>2022</a:t>
            </a:r>
          </a:p>
        </p:txBody>
      </p:sp>
      <p:grpSp>
        <p:nvGrpSpPr>
          <p:cNvPr id="58" name="Punkt kontrolny 1" title="Punkt kontrolny 1">
            <a:extLst>
              <a:ext uri="{FF2B5EF4-FFF2-40B4-BE49-F238E27FC236}">
                <a16:creationId xmlns:a16="http://schemas.microsoft.com/office/drawing/2014/main" id="{5986526B-4004-4437-80A5-731803EA26FF}"/>
              </a:ext>
            </a:extLst>
          </p:cNvPr>
          <p:cNvGrpSpPr/>
          <p:nvPr/>
        </p:nvGrpSpPr>
        <p:grpSpPr>
          <a:xfrm>
            <a:off x="973478" y="4574272"/>
            <a:ext cx="1729311" cy="821903"/>
            <a:chOff x="112445" y="4705206"/>
            <a:chExt cx="6669191" cy="470255"/>
          </a:xfrm>
        </p:grpSpPr>
        <p:sp>
          <p:nvSpPr>
            <p:cNvPr id="59" name="Strzałka: W dół 1" title="Punkt kontrolny — strzałka">
              <a:extLst>
                <a:ext uri="{FF2B5EF4-FFF2-40B4-BE49-F238E27FC236}">
                  <a16:creationId xmlns:a16="http://schemas.microsoft.com/office/drawing/2014/main" id="{EF2BC525-2854-422B-845A-7B95FE2796BD}"/>
                </a:ext>
              </a:extLst>
            </p:cNvPr>
            <p:cNvSpPr/>
            <p:nvPr/>
          </p:nvSpPr>
          <p:spPr>
            <a:xfrm rot="16200000">
              <a:off x="3223964" y="2058818"/>
              <a:ext cx="470255" cy="5763032"/>
            </a:xfrm>
            <a:prstGeom prst="downArrow">
              <a:avLst>
                <a:gd name="adj1" fmla="val 100000"/>
                <a:gd name="adj2" fmla="val 0"/>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dirty="0">
                <a:latin typeface="Trebuchet MS" panose="020B0603020202020204" pitchFamily="34" charset="0"/>
              </a:endParaRPr>
            </a:p>
          </p:txBody>
        </p:sp>
        <p:sp>
          <p:nvSpPr>
            <p:cNvPr id="60" name="Pole tekstowe 59">
              <a:extLst>
                <a:ext uri="{FF2B5EF4-FFF2-40B4-BE49-F238E27FC236}">
                  <a16:creationId xmlns:a16="http://schemas.microsoft.com/office/drawing/2014/main" id="{3DD2C9D1-5E8D-4ED2-989C-330D6753B965}"/>
                </a:ext>
              </a:extLst>
            </p:cNvPr>
            <p:cNvSpPr txBox="1"/>
            <p:nvPr/>
          </p:nvSpPr>
          <p:spPr>
            <a:xfrm>
              <a:off x="112445" y="4795839"/>
              <a:ext cx="6669191" cy="281753"/>
            </a:xfrm>
            <a:prstGeom prst="rect">
              <a:avLst/>
            </a:prstGeom>
            <a:noFill/>
          </p:spPr>
          <p:txBody>
            <a:bodyPr wrap="square" lIns="0" tIns="0" rIns="0" bIns="0" rtlCol="0">
              <a:spAutoFit/>
            </a:bodyPr>
            <a:lstStyle/>
            <a:p>
              <a:pPr algn="ctr" rtl="0"/>
              <a:r>
                <a:rPr lang="pl-PL" sz="1600" dirty="0">
                  <a:solidFill>
                    <a:schemeClr val="bg1"/>
                  </a:solidFill>
                  <a:latin typeface="Lato Regular" panose="020F0502020204030203" pitchFamily="34" charset="0"/>
                  <a:ea typeface="Lato Regular" panose="020F0502020204030203" pitchFamily="34" charset="0"/>
                  <a:cs typeface="Lato Regular" panose="020F0502020204030203" pitchFamily="34" charset="0"/>
                </a:rPr>
                <a:t>dostosowanie </a:t>
              </a:r>
              <a:br>
                <a:rPr lang="pl-PL" sz="1600" dirty="0">
                  <a:solidFill>
                    <a:schemeClr val="bg1"/>
                  </a:solidFill>
                  <a:latin typeface="Lato Regular" panose="020F0502020204030203" pitchFamily="34" charset="0"/>
                  <a:ea typeface="Lato Regular" panose="020F0502020204030203" pitchFamily="34" charset="0"/>
                  <a:cs typeface="Lato Regular" panose="020F0502020204030203" pitchFamily="34" charset="0"/>
                </a:rPr>
              </a:br>
              <a:r>
                <a:rPr lang="pl-PL" sz="1600" dirty="0">
                  <a:solidFill>
                    <a:schemeClr val="bg1"/>
                  </a:solidFill>
                  <a:latin typeface="Lato Regular" panose="020F0502020204030203" pitchFamily="34" charset="0"/>
                  <a:ea typeface="Lato Regular" panose="020F0502020204030203" pitchFamily="34" charset="0"/>
                  <a:cs typeface="Lato Regular" panose="020F0502020204030203" pitchFamily="34" charset="0"/>
                </a:rPr>
                <a:t>LSR</a:t>
              </a:r>
            </a:p>
          </p:txBody>
        </p:sp>
      </p:grpSp>
      <p:cxnSp>
        <p:nvCxnSpPr>
          <p:cNvPr id="62" name="Łącznik prosty 61">
            <a:extLst>
              <a:ext uri="{FF2B5EF4-FFF2-40B4-BE49-F238E27FC236}">
                <a16:creationId xmlns:a16="http://schemas.microsoft.com/office/drawing/2014/main" id="{EDF5237B-8CBA-4DF0-9E35-D0692E7B9E96}"/>
              </a:ext>
            </a:extLst>
          </p:cNvPr>
          <p:cNvCxnSpPr>
            <a:cxnSpLocks/>
          </p:cNvCxnSpPr>
          <p:nvPr/>
        </p:nvCxnSpPr>
        <p:spPr>
          <a:xfrm>
            <a:off x="20884" y="5520922"/>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 name="Pięciokąt 1"/>
          <p:cNvSpPr/>
          <p:nvPr/>
        </p:nvSpPr>
        <p:spPr>
          <a:xfrm rot="5400000">
            <a:off x="-512303" y="3890875"/>
            <a:ext cx="2793744" cy="227853"/>
          </a:xfrm>
          <a:prstGeom prst="homePlat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rgbClr val="00B050"/>
              </a:solidFill>
            </a:endParaRPr>
          </a:p>
        </p:txBody>
      </p:sp>
      <p:sp>
        <p:nvSpPr>
          <p:cNvPr id="90" name="Symbol zastępczy zawartości 5"/>
          <p:cNvSpPr txBox="1"/>
          <p:nvPr/>
        </p:nvSpPr>
        <p:spPr>
          <a:xfrm>
            <a:off x="712444" y="1776458"/>
            <a:ext cx="3501843" cy="7691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Autofit/>
          </a:bodyPr>
          <a:lstStyle/>
          <a:p>
            <a:pPr>
              <a:spcBef>
                <a:spcPts val="1000"/>
              </a:spcBef>
              <a:defRPr sz="2200">
                <a:solidFill>
                  <a:srgbClr val="009245"/>
                </a:solidFill>
                <a:latin typeface="Lato Bold"/>
                <a:ea typeface="Lato Bold"/>
                <a:cs typeface="Lato Bold"/>
                <a:sym typeface="Lato Bold"/>
              </a:defRPr>
            </a:pPr>
            <a:r>
              <a:rPr lang="pl-PL" sz="1600" dirty="0">
                <a:solidFill>
                  <a:schemeClr val="accent6">
                    <a:lumMod val="60000"/>
                    <a:lumOff val="40000"/>
                  </a:schemeClr>
                </a:solidFill>
                <a:latin typeface="Lato Regular" panose="020F0502020204030203" pitchFamily="34" charset="0"/>
                <a:ea typeface="Lato Regular" panose="020F0502020204030203" pitchFamily="34" charset="0"/>
                <a:cs typeface="Lato Regular" panose="020F0502020204030203" pitchFamily="34" charset="0"/>
              </a:rPr>
              <a:t>przekazanie przez </a:t>
            </a:r>
            <a:r>
              <a:rPr lang="pl-PL" sz="1600" dirty="0" err="1">
                <a:solidFill>
                  <a:schemeClr val="accent6">
                    <a:lumMod val="60000"/>
                    <a:lumOff val="40000"/>
                  </a:schemeClr>
                </a:solidFill>
                <a:latin typeface="Lato Regular" panose="020F0502020204030203" pitchFamily="34" charset="0"/>
                <a:ea typeface="Lato Regular" panose="020F0502020204030203" pitchFamily="34" charset="0"/>
                <a:cs typeface="Lato Regular" panose="020F0502020204030203" pitchFamily="34" charset="0"/>
              </a:rPr>
              <a:t>MRiRW</a:t>
            </a:r>
            <a:r>
              <a:rPr lang="pl-PL" sz="1600" dirty="0">
                <a:solidFill>
                  <a:schemeClr val="accent6">
                    <a:lumMod val="60000"/>
                    <a:lumOff val="40000"/>
                  </a:schemeClr>
                </a:solidFill>
                <a:latin typeface="Lato Regular" panose="020F0502020204030203" pitchFamily="34" charset="0"/>
                <a:ea typeface="Lato Regular" panose="020F0502020204030203" pitchFamily="34" charset="0"/>
                <a:cs typeface="Lato Regular" panose="020F0502020204030203" pitchFamily="34" charset="0"/>
              </a:rPr>
              <a:t> </a:t>
            </a:r>
            <a:br>
              <a:rPr lang="pl-PL" sz="1600" dirty="0">
                <a:solidFill>
                  <a:schemeClr val="accent6">
                    <a:lumMod val="60000"/>
                    <a:lumOff val="40000"/>
                  </a:schemeClr>
                </a:solidFill>
                <a:latin typeface="Lato Regular" panose="020F0502020204030203" pitchFamily="34" charset="0"/>
                <a:ea typeface="Lato Regular" panose="020F0502020204030203" pitchFamily="34" charset="0"/>
                <a:cs typeface="Lato Regular" panose="020F0502020204030203" pitchFamily="34" charset="0"/>
              </a:rPr>
            </a:br>
            <a:r>
              <a:rPr lang="pl-PL" sz="1600" dirty="0">
                <a:solidFill>
                  <a:schemeClr val="accent6">
                    <a:lumMod val="60000"/>
                    <a:lumOff val="40000"/>
                  </a:schemeClr>
                </a:solidFill>
                <a:latin typeface="Lato Regular" panose="020F0502020204030203" pitchFamily="34" charset="0"/>
                <a:ea typeface="Lato Regular" panose="020F0502020204030203" pitchFamily="34" charset="0"/>
                <a:cs typeface="Lato Regular" panose="020F0502020204030203" pitchFamily="34" charset="0"/>
              </a:rPr>
              <a:t>instrukcji do procesu </a:t>
            </a:r>
            <a:br>
              <a:rPr lang="pl-PL" sz="1600" dirty="0">
                <a:solidFill>
                  <a:schemeClr val="accent6">
                    <a:lumMod val="60000"/>
                    <a:lumOff val="40000"/>
                  </a:schemeClr>
                </a:solidFill>
                <a:latin typeface="Lato Regular" panose="020F0502020204030203" pitchFamily="34" charset="0"/>
                <a:ea typeface="Lato Regular" panose="020F0502020204030203" pitchFamily="34" charset="0"/>
                <a:cs typeface="Lato Regular" panose="020F0502020204030203" pitchFamily="34" charset="0"/>
              </a:rPr>
            </a:br>
            <a:r>
              <a:rPr lang="pl-PL" sz="1600" dirty="0">
                <a:solidFill>
                  <a:schemeClr val="accent6">
                    <a:lumMod val="60000"/>
                    <a:lumOff val="40000"/>
                  </a:schemeClr>
                </a:solidFill>
                <a:latin typeface="Lato Regular" panose="020F0502020204030203" pitchFamily="34" charset="0"/>
                <a:ea typeface="Lato Regular" panose="020F0502020204030203" pitchFamily="34" charset="0"/>
                <a:cs typeface="Lato Regular" panose="020F0502020204030203" pitchFamily="34" charset="0"/>
              </a:rPr>
              <a:t>podwyższenia budżetów LSR</a:t>
            </a:r>
          </a:p>
        </p:txBody>
      </p:sp>
      <p:cxnSp>
        <p:nvCxnSpPr>
          <p:cNvPr id="91" name="Łącznik prosty 90">
            <a:extLst>
              <a:ext uri="{FF2B5EF4-FFF2-40B4-BE49-F238E27FC236}">
                <a16:creationId xmlns:a16="http://schemas.microsoft.com/office/drawing/2014/main" id="{3E9CA8B8-1F78-45CA-B7BB-8FD11A969E80}"/>
              </a:ext>
            </a:extLst>
          </p:cNvPr>
          <p:cNvCxnSpPr>
            <a:cxnSpLocks/>
          </p:cNvCxnSpPr>
          <p:nvPr/>
        </p:nvCxnSpPr>
        <p:spPr>
          <a:xfrm>
            <a:off x="875938" y="5525561"/>
            <a:ext cx="0" cy="236264"/>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2" name="Symbol zastępczy zawartości 5"/>
          <p:cNvSpPr txBox="1"/>
          <p:nvPr/>
        </p:nvSpPr>
        <p:spPr>
          <a:xfrm>
            <a:off x="2534454" y="2880282"/>
            <a:ext cx="1692155" cy="11833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Autofit/>
          </a:bodyPr>
          <a:lstStyle/>
          <a:p>
            <a:r>
              <a:rPr lang="pl-PL" sz="1600" dirty="0">
                <a:solidFill>
                  <a:srgbClr val="8FAADC"/>
                </a:solidFill>
                <a:latin typeface="Lato Regular" panose="020F0502020204030203" pitchFamily="34" charset="0"/>
                <a:ea typeface="Lato Regular" panose="020F0502020204030203" pitchFamily="34" charset="0"/>
                <a:cs typeface="Lato Regular" panose="020F0502020204030203" pitchFamily="34" charset="0"/>
              </a:rPr>
              <a:t>wnioskowanie </a:t>
            </a:r>
            <a:br>
              <a:rPr lang="pl-PL" sz="1600" dirty="0">
                <a:solidFill>
                  <a:srgbClr val="8FAADC"/>
                </a:solidFill>
                <a:latin typeface="Lato Regular" panose="020F0502020204030203" pitchFamily="34" charset="0"/>
                <a:ea typeface="Lato Regular" panose="020F0502020204030203" pitchFamily="34" charset="0"/>
                <a:cs typeface="Lato Regular" panose="020F0502020204030203" pitchFamily="34" charset="0"/>
              </a:rPr>
            </a:br>
            <a:r>
              <a:rPr lang="pl-PL" sz="1600" dirty="0">
                <a:solidFill>
                  <a:srgbClr val="8FAADC"/>
                </a:solidFill>
                <a:latin typeface="Lato Regular" panose="020F0502020204030203" pitchFamily="34" charset="0"/>
                <a:ea typeface="Lato Regular" panose="020F0502020204030203" pitchFamily="34" charset="0"/>
                <a:cs typeface="Lato Regular" panose="020F0502020204030203" pitchFamily="34" charset="0"/>
              </a:rPr>
              <a:t>o dodatkowe </a:t>
            </a:r>
            <a:br>
              <a:rPr lang="pl-PL" sz="1600" dirty="0">
                <a:solidFill>
                  <a:srgbClr val="8FAADC"/>
                </a:solidFill>
                <a:latin typeface="Lato Regular" panose="020F0502020204030203" pitchFamily="34" charset="0"/>
                <a:ea typeface="Lato Regular" panose="020F0502020204030203" pitchFamily="34" charset="0"/>
                <a:cs typeface="Lato Regular" panose="020F0502020204030203" pitchFamily="34" charset="0"/>
              </a:rPr>
            </a:br>
            <a:r>
              <a:rPr lang="pl-PL" sz="1600" dirty="0">
                <a:solidFill>
                  <a:srgbClr val="8FAADC"/>
                </a:solidFill>
                <a:latin typeface="Lato Regular" panose="020F0502020204030203" pitchFamily="34" charset="0"/>
                <a:ea typeface="Lato Regular" panose="020F0502020204030203" pitchFamily="34" charset="0"/>
                <a:cs typeface="Lato Regular" panose="020F0502020204030203" pitchFamily="34" charset="0"/>
              </a:rPr>
              <a:t>środki 19.2 i 19.4</a:t>
            </a:r>
          </a:p>
        </p:txBody>
      </p:sp>
      <p:sp>
        <p:nvSpPr>
          <p:cNvPr id="93" name="Pięciokąt 92"/>
          <p:cNvSpPr/>
          <p:nvPr/>
        </p:nvSpPr>
        <p:spPr>
          <a:xfrm rot="5400000">
            <a:off x="4336975" y="4058505"/>
            <a:ext cx="2444395" cy="227853"/>
          </a:xfrm>
          <a:prstGeom prst="homePlat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4" name="Symbol zastępczy zawartości 5"/>
          <p:cNvSpPr txBox="1"/>
          <p:nvPr/>
        </p:nvSpPr>
        <p:spPr>
          <a:xfrm>
            <a:off x="5374757" y="2387948"/>
            <a:ext cx="2015339" cy="7691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Autofit/>
          </a:bodyPr>
          <a:lstStyle/>
          <a:p>
            <a:pPr>
              <a:spcBef>
                <a:spcPts val="1000"/>
              </a:spcBef>
              <a:defRPr sz="2200">
                <a:solidFill>
                  <a:srgbClr val="009245"/>
                </a:solidFill>
                <a:latin typeface="Lato Bold"/>
                <a:ea typeface="Lato Bold"/>
                <a:cs typeface="Lato Bold"/>
                <a:sym typeface="Lato Bold"/>
              </a:defRPr>
            </a:pPr>
            <a:r>
              <a:rPr lang="pl-PL" sz="1600" dirty="0">
                <a:solidFill>
                  <a:schemeClr val="accent6">
                    <a:lumMod val="60000"/>
                    <a:lumOff val="40000"/>
                  </a:schemeClr>
                </a:solidFill>
                <a:latin typeface="Lato Regular" panose="020F0502020204030203" pitchFamily="34" charset="0"/>
                <a:ea typeface="Lato Regular" panose="020F0502020204030203" pitchFamily="34" charset="0"/>
                <a:cs typeface="Lato Regular" panose="020F0502020204030203" pitchFamily="34" charset="0"/>
              </a:rPr>
              <a:t>Informacja o zmianie </a:t>
            </a:r>
            <a:br>
              <a:rPr lang="pl-PL" sz="1600" dirty="0">
                <a:solidFill>
                  <a:schemeClr val="accent6">
                    <a:lumMod val="60000"/>
                    <a:lumOff val="40000"/>
                  </a:schemeClr>
                </a:solidFill>
                <a:latin typeface="Lato Regular" panose="020F0502020204030203" pitchFamily="34" charset="0"/>
                <a:ea typeface="Lato Regular" panose="020F0502020204030203" pitchFamily="34" charset="0"/>
                <a:cs typeface="Lato Regular" panose="020F0502020204030203" pitchFamily="34" charset="0"/>
              </a:rPr>
            </a:br>
            <a:r>
              <a:rPr lang="pl-PL" sz="1600" dirty="0">
                <a:solidFill>
                  <a:schemeClr val="accent6">
                    <a:lumMod val="60000"/>
                    <a:lumOff val="40000"/>
                  </a:schemeClr>
                </a:solidFill>
                <a:latin typeface="Lato Regular" panose="020F0502020204030203" pitchFamily="34" charset="0"/>
                <a:ea typeface="Lato Regular" panose="020F0502020204030203" pitchFamily="34" charset="0"/>
                <a:cs typeface="Lato Regular" panose="020F0502020204030203" pitchFamily="34" charset="0"/>
              </a:rPr>
              <a:t>PROW 14-20</a:t>
            </a:r>
          </a:p>
        </p:txBody>
      </p:sp>
      <p:sp>
        <p:nvSpPr>
          <p:cNvPr id="95" name="Strzałka: W dół 1" title="Punkt kontrolny — strzałka">
            <a:extLst>
              <a:ext uri="{FF2B5EF4-FFF2-40B4-BE49-F238E27FC236}">
                <a16:creationId xmlns:a16="http://schemas.microsoft.com/office/drawing/2014/main" id="{55E8E6BA-3E3C-4374-86EB-472F15107339}"/>
              </a:ext>
            </a:extLst>
          </p:cNvPr>
          <p:cNvSpPr/>
          <p:nvPr/>
        </p:nvSpPr>
        <p:spPr>
          <a:xfrm rot="16200000">
            <a:off x="3968226" y="4037765"/>
            <a:ext cx="820646" cy="1893082"/>
          </a:xfrm>
          <a:prstGeom prst="downArrow">
            <a:avLst>
              <a:gd name="adj1" fmla="val 100000"/>
              <a:gd name="adj2" fmla="val 0"/>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dirty="0">
              <a:latin typeface="Trebuchet MS" panose="020B0603020202020204" pitchFamily="34" charset="0"/>
            </a:endParaRPr>
          </a:p>
        </p:txBody>
      </p:sp>
      <p:sp>
        <p:nvSpPr>
          <p:cNvPr id="96" name="Symbol zastępczy zawartości 5"/>
          <p:cNvSpPr txBox="1"/>
          <p:nvPr/>
        </p:nvSpPr>
        <p:spPr>
          <a:xfrm>
            <a:off x="3644035" y="4654711"/>
            <a:ext cx="1463779" cy="6956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Autofit/>
          </a:bodyPr>
          <a:lstStyle/>
          <a:p>
            <a:pPr algn="ctr"/>
            <a:r>
              <a:rPr lang="pl-PL" sz="1600" dirty="0">
                <a:solidFill>
                  <a:schemeClr val="bg1"/>
                </a:solidFill>
                <a:latin typeface="Lato Regular" panose="020F0502020204030203" pitchFamily="34" charset="0"/>
                <a:ea typeface="Lato Regular" panose="020F0502020204030203" pitchFamily="34" charset="0"/>
                <a:cs typeface="Lato Regular" panose="020F0502020204030203" pitchFamily="34" charset="0"/>
              </a:rPr>
              <a:t>weryfikacja przez SW</a:t>
            </a:r>
          </a:p>
        </p:txBody>
      </p:sp>
      <p:sp>
        <p:nvSpPr>
          <p:cNvPr id="98" name="Pięciokąt 97"/>
          <p:cNvSpPr/>
          <p:nvPr/>
        </p:nvSpPr>
        <p:spPr>
          <a:xfrm rot="5400000">
            <a:off x="5055701" y="4453915"/>
            <a:ext cx="1667669" cy="227853"/>
          </a:xfrm>
          <a:prstGeom prst="homePlate">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7" name="Symbol zastępczy zawartości 5"/>
          <p:cNvSpPr txBox="1"/>
          <p:nvPr/>
        </p:nvSpPr>
        <p:spPr>
          <a:xfrm>
            <a:off x="5741178" y="2964890"/>
            <a:ext cx="2015339" cy="7691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Autofit/>
          </a:bodyPr>
          <a:lstStyle/>
          <a:p>
            <a:pPr>
              <a:spcBef>
                <a:spcPts val="1000"/>
              </a:spcBef>
              <a:defRPr sz="2200">
                <a:solidFill>
                  <a:srgbClr val="009245"/>
                </a:solidFill>
                <a:latin typeface="Lato Bold"/>
                <a:ea typeface="Lato Bold"/>
                <a:cs typeface="Lato Bold"/>
                <a:sym typeface="Lato Bold"/>
              </a:defRPr>
            </a:pPr>
            <a:r>
              <a:rPr lang="pl-PL" sz="1600" dirty="0">
                <a:solidFill>
                  <a:srgbClr val="FF9999"/>
                </a:solidFill>
                <a:latin typeface="Lato Regular" panose="020F0502020204030203" pitchFamily="34" charset="0"/>
                <a:ea typeface="Lato Regular" panose="020F0502020204030203" pitchFamily="34" charset="0"/>
                <a:cs typeface="Lato Regular" panose="020F0502020204030203" pitchFamily="34" charset="0"/>
              </a:rPr>
              <a:t>Podpisanie aneksu umowy ramowej oraz do 19.4</a:t>
            </a:r>
          </a:p>
        </p:txBody>
      </p:sp>
      <p:cxnSp>
        <p:nvCxnSpPr>
          <p:cNvPr id="75" name="Łącznik prosty 74">
            <a:extLst>
              <a:ext uri="{FF2B5EF4-FFF2-40B4-BE49-F238E27FC236}">
                <a16:creationId xmlns:a16="http://schemas.microsoft.com/office/drawing/2014/main" id="{3E9CA8B8-1F78-45CA-B7BB-8FD11A969E80}"/>
              </a:ext>
            </a:extLst>
          </p:cNvPr>
          <p:cNvCxnSpPr>
            <a:cxnSpLocks/>
          </p:cNvCxnSpPr>
          <p:nvPr/>
        </p:nvCxnSpPr>
        <p:spPr>
          <a:xfrm>
            <a:off x="2576404" y="5524272"/>
            <a:ext cx="0" cy="236265"/>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6" name="Łącznik prosty 75">
            <a:extLst>
              <a:ext uri="{FF2B5EF4-FFF2-40B4-BE49-F238E27FC236}">
                <a16:creationId xmlns:a16="http://schemas.microsoft.com/office/drawing/2014/main" id="{3E9CA8B8-1F78-45CA-B7BB-8FD11A969E80}"/>
              </a:ext>
            </a:extLst>
          </p:cNvPr>
          <p:cNvCxnSpPr>
            <a:cxnSpLocks/>
          </p:cNvCxnSpPr>
          <p:nvPr/>
        </p:nvCxnSpPr>
        <p:spPr>
          <a:xfrm>
            <a:off x="1729181" y="5524272"/>
            <a:ext cx="0" cy="236264"/>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0" name="Łącznik prosty 79">
            <a:extLst>
              <a:ext uri="{FF2B5EF4-FFF2-40B4-BE49-F238E27FC236}">
                <a16:creationId xmlns:a16="http://schemas.microsoft.com/office/drawing/2014/main" id="{3E9CA8B8-1F78-45CA-B7BB-8FD11A969E80}"/>
              </a:ext>
            </a:extLst>
          </p:cNvPr>
          <p:cNvCxnSpPr>
            <a:cxnSpLocks/>
          </p:cNvCxnSpPr>
          <p:nvPr/>
        </p:nvCxnSpPr>
        <p:spPr>
          <a:xfrm>
            <a:off x="2581093" y="5521108"/>
            <a:ext cx="0" cy="236264"/>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1" name="Łącznik prosty 80">
            <a:extLst>
              <a:ext uri="{FF2B5EF4-FFF2-40B4-BE49-F238E27FC236}">
                <a16:creationId xmlns:a16="http://schemas.microsoft.com/office/drawing/2014/main" id="{3E9CA8B8-1F78-45CA-B7BB-8FD11A969E80}"/>
              </a:ext>
            </a:extLst>
          </p:cNvPr>
          <p:cNvCxnSpPr>
            <a:cxnSpLocks/>
          </p:cNvCxnSpPr>
          <p:nvPr/>
        </p:nvCxnSpPr>
        <p:spPr>
          <a:xfrm>
            <a:off x="4281559" y="5519819"/>
            <a:ext cx="0" cy="236265"/>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2" name="Łącznik prosty 81">
            <a:extLst>
              <a:ext uri="{FF2B5EF4-FFF2-40B4-BE49-F238E27FC236}">
                <a16:creationId xmlns:a16="http://schemas.microsoft.com/office/drawing/2014/main" id="{3E9CA8B8-1F78-45CA-B7BB-8FD11A969E80}"/>
              </a:ext>
            </a:extLst>
          </p:cNvPr>
          <p:cNvCxnSpPr>
            <a:cxnSpLocks/>
          </p:cNvCxnSpPr>
          <p:nvPr/>
        </p:nvCxnSpPr>
        <p:spPr>
          <a:xfrm>
            <a:off x="3434336" y="5519819"/>
            <a:ext cx="0" cy="236264"/>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7" name="Łącznik prosty 86">
            <a:extLst>
              <a:ext uri="{FF2B5EF4-FFF2-40B4-BE49-F238E27FC236}">
                <a16:creationId xmlns:a16="http://schemas.microsoft.com/office/drawing/2014/main" id="{3E9CA8B8-1F78-45CA-B7BB-8FD11A969E80}"/>
              </a:ext>
            </a:extLst>
          </p:cNvPr>
          <p:cNvCxnSpPr>
            <a:cxnSpLocks/>
          </p:cNvCxnSpPr>
          <p:nvPr/>
        </p:nvCxnSpPr>
        <p:spPr>
          <a:xfrm>
            <a:off x="4281057" y="5521108"/>
            <a:ext cx="0" cy="236264"/>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7" name="Łącznik prosty 96">
            <a:extLst>
              <a:ext uri="{FF2B5EF4-FFF2-40B4-BE49-F238E27FC236}">
                <a16:creationId xmlns:a16="http://schemas.microsoft.com/office/drawing/2014/main" id="{3E9CA8B8-1F78-45CA-B7BB-8FD11A969E80}"/>
              </a:ext>
            </a:extLst>
          </p:cNvPr>
          <p:cNvCxnSpPr>
            <a:cxnSpLocks/>
          </p:cNvCxnSpPr>
          <p:nvPr/>
        </p:nvCxnSpPr>
        <p:spPr>
          <a:xfrm>
            <a:off x="5134300" y="5519819"/>
            <a:ext cx="0" cy="236264"/>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9" name="Łącznik prosty 98">
            <a:extLst>
              <a:ext uri="{FF2B5EF4-FFF2-40B4-BE49-F238E27FC236}">
                <a16:creationId xmlns:a16="http://schemas.microsoft.com/office/drawing/2014/main" id="{3E9CA8B8-1F78-45CA-B7BB-8FD11A969E80}"/>
              </a:ext>
            </a:extLst>
          </p:cNvPr>
          <p:cNvCxnSpPr>
            <a:cxnSpLocks/>
          </p:cNvCxnSpPr>
          <p:nvPr/>
        </p:nvCxnSpPr>
        <p:spPr>
          <a:xfrm>
            <a:off x="6003464" y="5516655"/>
            <a:ext cx="0" cy="236264"/>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0" name="Łącznik prosty 99">
            <a:extLst>
              <a:ext uri="{FF2B5EF4-FFF2-40B4-BE49-F238E27FC236}">
                <a16:creationId xmlns:a16="http://schemas.microsoft.com/office/drawing/2014/main" id="{3E9CA8B8-1F78-45CA-B7BB-8FD11A969E80}"/>
              </a:ext>
            </a:extLst>
          </p:cNvPr>
          <p:cNvCxnSpPr>
            <a:cxnSpLocks/>
          </p:cNvCxnSpPr>
          <p:nvPr/>
        </p:nvCxnSpPr>
        <p:spPr>
          <a:xfrm>
            <a:off x="7703930" y="5515366"/>
            <a:ext cx="0" cy="236265"/>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1" name="Łącznik prosty 100">
            <a:extLst>
              <a:ext uri="{FF2B5EF4-FFF2-40B4-BE49-F238E27FC236}">
                <a16:creationId xmlns:a16="http://schemas.microsoft.com/office/drawing/2014/main" id="{3E9CA8B8-1F78-45CA-B7BB-8FD11A969E80}"/>
              </a:ext>
            </a:extLst>
          </p:cNvPr>
          <p:cNvCxnSpPr>
            <a:cxnSpLocks/>
          </p:cNvCxnSpPr>
          <p:nvPr/>
        </p:nvCxnSpPr>
        <p:spPr>
          <a:xfrm>
            <a:off x="6856707" y="5515366"/>
            <a:ext cx="0" cy="236264"/>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2" name="Łącznik prosty 101">
            <a:extLst>
              <a:ext uri="{FF2B5EF4-FFF2-40B4-BE49-F238E27FC236}">
                <a16:creationId xmlns:a16="http://schemas.microsoft.com/office/drawing/2014/main" id="{3E9CA8B8-1F78-45CA-B7BB-8FD11A969E80}"/>
              </a:ext>
            </a:extLst>
          </p:cNvPr>
          <p:cNvCxnSpPr>
            <a:cxnSpLocks/>
          </p:cNvCxnSpPr>
          <p:nvPr/>
        </p:nvCxnSpPr>
        <p:spPr>
          <a:xfrm>
            <a:off x="7702867" y="5514508"/>
            <a:ext cx="0" cy="236264"/>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11" name="Pole tekstowe 194">
            <a:extLst>
              <a:ext uri="{FF2B5EF4-FFF2-40B4-BE49-F238E27FC236}">
                <a16:creationId xmlns:a16="http://schemas.microsoft.com/office/drawing/2014/main" id="{2BD778E6-D334-4389-B4C0-6C793B6E1E82}"/>
              </a:ext>
            </a:extLst>
          </p:cNvPr>
          <p:cNvSpPr txBox="1"/>
          <p:nvPr/>
        </p:nvSpPr>
        <p:spPr>
          <a:xfrm>
            <a:off x="3052937" y="6103336"/>
            <a:ext cx="921860" cy="336592"/>
          </a:xfrm>
          <a:prstGeom prst="rect">
            <a:avLst/>
          </a:prstGeom>
          <a:noFill/>
        </p:spPr>
        <p:txBody>
          <a:bodyPr wrap="square" lIns="0" tIns="0" rIns="0" bIns="0" rtlCol="0">
            <a:noAutofit/>
          </a:bodyPr>
          <a:lstStyle/>
          <a:p>
            <a:pPr algn="ctr" rtl="0"/>
            <a:r>
              <a:rPr lang="pl-PL" sz="2800" b="1" dirty="0">
                <a:solidFill>
                  <a:schemeClr val="tx1">
                    <a:lumMod val="75000"/>
                    <a:lumOff val="25000"/>
                  </a:schemeClr>
                </a:solidFill>
                <a:latin typeface="Lato Black" panose="020F0502020204030203" pitchFamily="34" charset="0"/>
                <a:ea typeface="Lato Black" panose="020F0502020204030203" pitchFamily="34" charset="0"/>
                <a:cs typeface="Lato Black" panose="020F0502020204030203" pitchFamily="34" charset="0"/>
              </a:rPr>
              <a:t>2021</a:t>
            </a:r>
          </a:p>
        </p:txBody>
      </p:sp>
      <p:sp>
        <p:nvSpPr>
          <p:cNvPr id="112" name="Symbol zastępczy zawartości 5"/>
          <p:cNvSpPr txBox="1"/>
          <p:nvPr/>
        </p:nvSpPr>
        <p:spPr>
          <a:xfrm>
            <a:off x="9546591" y="6179498"/>
            <a:ext cx="387359" cy="4450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Autofit/>
          </a:bodyPr>
          <a:lstStyle/>
          <a:p>
            <a:pPr>
              <a:spcBef>
                <a:spcPts val="1000"/>
              </a:spcBef>
              <a:defRPr sz="2200">
                <a:solidFill>
                  <a:srgbClr val="009245"/>
                </a:solidFill>
                <a:latin typeface="Lato Bold"/>
                <a:ea typeface="Lato Bold"/>
                <a:cs typeface="Lato Bold"/>
                <a:sym typeface="Lato Bold"/>
              </a:defRPr>
            </a:pPr>
            <a:r>
              <a:rPr lang="pl-PL" sz="1600" dirty="0">
                <a:solidFill>
                  <a:schemeClr val="bg1">
                    <a:lumMod val="65000"/>
                  </a:schemeClr>
                </a:solidFill>
                <a:latin typeface="Lato Regular" panose="020F0502020204030203" pitchFamily="34" charset="0"/>
                <a:ea typeface="Lato Regular" panose="020F0502020204030203" pitchFamily="34" charset="0"/>
                <a:cs typeface="Lato Regular" panose="020F0502020204030203" pitchFamily="34" charset="0"/>
              </a:rPr>
              <a:t>…</a:t>
            </a:r>
          </a:p>
        </p:txBody>
      </p:sp>
      <p:sp>
        <p:nvSpPr>
          <p:cNvPr id="113" name="Pole tekstowe 195">
            <a:extLst>
              <a:ext uri="{FF2B5EF4-FFF2-40B4-BE49-F238E27FC236}">
                <a16:creationId xmlns:a16="http://schemas.microsoft.com/office/drawing/2014/main" id="{9E24B3E5-9E8A-4B3A-ADB6-4481250B3F2A}"/>
              </a:ext>
            </a:extLst>
          </p:cNvPr>
          <p:cNvSpPr txBox="1"/>
          <p:nvPr/>
        </p:nvSpPr>
        <p:spPr>
          <a:xfrm>
            <a:off x="9793933" y="6079720"/>
            <a:ext cx="921860" cy="336592"/>
          </a:xfrm>
          <a:prstGeom prst="rect">
            <a:avLst/>
          </a:prstGeom>
          <a:noFill/>
        </p:spPr>
        <p:txBody>
          <a:bodyPr wrap="square" lIns="0" tIns="0" rIns="0" bIns="0" rtlCol="0">
            <a:noAutofit/>
          </a:bodyPr>
          <a:lstStyle/>
          <a:p>
            <a:pPr algn="ctr" rtl="0"/>
            <a:r>
              <a:rPr lang="pl-PL" sz="2800" b="1" dirty="0">
                <a:solidFill>
                  <a:schemeClr val="tx1">
                    <a:lumMod val="75000"/>
                    <a:lumOff val="25000"/>
                  </a:schemeClr>
                </a:solidFill>
                <a:latin typeface="Lato Black" panose="020F0502020204030203" pitchFamily="34" charset="0"/>
                <a:ea typeface="Lato Black" panose="020F0502020204030203" pitchFamily="34" charset="0"/>
                <a:cs typeface="Lato Black" panose="020F0502020204030203" pitchFamily="34" charset="0"/>
              </a:rPr>
              <a:t>2023</a:t>
            </a:r>
          </a:p>
        </p:txBody>
      </p:sp>
      <p:sp>
        <p:nvSpPr>
          <p:cNvPr id="114" name="Symbol zastępczy zawartości 5"/>
          <p:cNvSpPr txBox="1"/>
          <p:nvPr/>
        </p:nvSpPr>
        <p:spPr>
          <a:xfrm>
            <a:off x="10274094" y="4873491"/>
            <a:ext cx="1600898" cy="3897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Autofit/>
          </a:bodyPr>
          <a:lstStyle/>
          <a:p>
            <a:pPr>
              <a:spcBef>
                <a:spcPts val="1000"/>
              </a:spcBef>
              <a:defRPr sz="2200">
                <a:solidFill>
                  <a:srgbClr val="009245"/>
                </a:solidFill>
                <a:latin typeface="Lato Bold"/>
                <a:ea typeface="Lato Bold"/>
                <a:cs typeface="Lato Bold"/>
                <a:sym typeface="Lato Bold"/>
              </a:defRPr>
            </a:pPr>
            <a:r>
              <a:rPr lang="pl-PL" sz="1600" dirty="0">
                <a:solidFill>
                  <a:schemeClr val="tx1">
                    <a:lumMod val="65000"/>
                    <a:lumOff val="35000"/>
                  </a:schemeClr>
                </a:solidFill>
                <a:latin typeface="Lato Regular" panose="020F0502020204030203" pitchFamily="34" charset="0"/>
                <a:ea typeface="Lato Regular" panose="020F0502020204030203" pitchFamily="34" charset="0"/>
                <a:cs typeface="Lato Regular" panose="020F0502020204030203" pitchFamily="34" charset="0"/>
              </a:rPr>
              <a:t>30 </a:t>
            </a:r>
            <a:r>
              <a:rPr lang="pl-PL" sz="1600" dirty="0" err="1">
                <a:solidFill>
                  <a:schemeClr val="tx1">
                    <a:lumMod val="65000"/>
                    <a:lumOff val="35000"/>
                  </a:schemeClr>
                </a:solidFill>
                <a:latin typeface="Lato Regular" panose="020F0502020204030203" pitchFamily="34" charset="0"/>
                <a:ea typeface="Lato Regular" panose="020F0502020204030203" pitchFamily="34" charset="0"/>
                <a:cs typeface="Lato Regular" panose="020F0502020204030203" pitchFamily="34" charset="0"/>
              </a:rPr>
              <a:t>cze</a:t>
            </a:r>
            <a:r>
              <a:rPr lang="pl-PL" sz="1600" dirty="0">
                <a:solidFill>
                  <a:schemeClr val="tx1">
                    <a:lumMod val="65000"/>
                    <a:lumOff val="35000"/>
                  </a:schemeClr>
                </a:solidFill>
                <a:latin typeface="Lato Regular" panose="020F0502020204030203" pitchFamily="34" charset="0"/>
                <a:ea typeface="Lato Regular" panose="020F0502020204030203" pitchFamily="34" charset="0"/>
                <a:cs typeface="Lato Regular" panose="020F0502020204030203" pitchFamily="34" charset="0"/>
              </a:rPr>
              <a:t> 2024</a:t>
            </a:r>
          </a:p>
        </p:txBody>
      </p:sp>
      <p:sp>
        <p:nvSpPr>
          <p:cNvPr id="115" name="Symbol zastępczy zawartości 5"/>
          <p:cNvSpPr txBox="1"/>
          <p:nvPr/>
        </p:nvSpPr>
        <p:spPr>
          <a:xfrm>
            <a:off x="10680001" y="6173752"/>
            <a:ext cx="387359" cy="4450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Autofit/>
          </a:bodyPr>
          <a:lstStyle/>
          <a:p>
            <a:pPr>
              <a:spcBef>
                <a:spcPts val="1000"/>
              </a:spcBef>
              <a:defRPr sz="2200">
                <a:solidFill>
                  <a:srgbClr val="009245"/>
                </a:solidFill>
                <a:latin typeface="Lato Bold"/>
                <a:ea typeface="Lato Bold"/>
                <a:cs typeface="Lato Bold"/>
                <a:sym typeface="Lato Bold"/>
              </a:defRPr>
            </a:pPr>
            <a:r>
              <a:rPr lang="pl-PL" sz="1600" dirty="0">
                <a:solidFill>
                  <a:schemeClr val="bg1">
                    <a:lumMod val="65000"/>
                  </a:schemeClr>
                </a:solidFill>
                <a:latin typeface="Lato Regular" panose="020F0502020204030203" pitchFamily="34" charset="0"/>
                <a:ea typeface="Lato Regular" panose="020F0502020204030203" pitchFamily="34" charset="0"/>
                <a:cs typeface="Lato Regular" panose="020F0502020204030203" pitchFamily="34" charset="0"/>
              </a:rPr>
              <a:t>…</a:t>
            </a:r>
          </a:p>
        </p:txBody>
      </p:sp>
      <p:sp>
        <p:nvSpPr>
          <p:cNvPr id="119" name="Symbol zastępczy zawartości 5"/>
          <p:cNvSpPr txBox="1"/>
          <p:nvPr/>
        </p:nvSpPr>
        <p:spPr>
          <a:xfrm>
            <a:off x="9621014" y="3971822"/>
            <a:ext cx="729044" cy="3897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Autofit/>
          </a:bodyPr>
          <a:lstStyle/>
          <a:p>
            <a:pPr>
              <a:spcBef>
                <a:spcPts val="1000"/>
              </a:spcBef>
              <a:defRPr sz="2200">
                <a:solidFill>
                  <a:srgbClr val="009245"/>
                </a:solidFill>
                <a:latin typeface="Lato Bold"/>
                <a:ea typeface="Lato Bold"/>
                <a:cs typeface="Lato Bold"/>
                <a:sym typeface="Lato Bold"/>
              </a:defRPr>
            </a:pPr>
            <a:r>
              <a:rPr lang="pl-PL" dirty="0">
                <a:solidFill>
                  <a:schemeClr val="tx1">
                    <a:lumMod val="65000"/>
                    <a:lumOff val="35000"/>
                  </a:schemeClr>
                </a:solidFill>
                <a:latin typeface="Lato Bold" panose="020F0502020204030203" pitchFamily="34" charset="0"/>
                <a:ea typeface="Lato Bold" panose="020F0502020204030203" pitchFamily="34" charset="0"/>
                <a:cs typeface="Lato Bold" panose="020F0502020204030203" pitchFamily="34" charset="0"/>
              </a:rPr>
              <a:t>19.4</a:t>
            </a:r>
          </a:p>
        </p:txBody>
      </p:sp>
      <p:sp>
        <p:nvSpPr>
          <p:cNvPr id="120" name="Symbol zastępczy zawartości 5"/>
          <p:cNvSpPr txBox="1"/>
          <p:nvPr/>
        </p:nvSpPr>
        <p:spPr>
          <a:xfrm>
            <a:off x="10524830" y="4011404"/>
            <a:ext cx="1896141" cy="3897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Autofit/>
          </a:bodyPr>
          <a:lstStyle/>
          <a:p>
            <a:pPr>
              <a:spcBef>
                <a:spcPts val="1000"/>
              </a:spcBef>
              <a:defRPr sz="2200">
                <a:solidFill>
                  <a:srgbClr val="009245"/>
                </a:solidFill>
                <a:latin typeface="Lato Bold"/>
                <a:ea typeface="Lato Bold"/>
                <a:cs typeface="Lato Bold"/>
                <a:sym typeface="Lato Bold"/>
              </a:defRPr>
            </a:pPr>
            <a:r>
              <a:rPr lang="pl-PL" sz="1600" dirty="0">
                <a:solidFill>
                  <a:schemeClr val="tx1">
                    <a:lumMod val="65000"/>
                    <a:lumOff val="35000"/>
                  </a:schemeClr>
                </a:solidFill>
                <a:latin typeface="Lato Regular" panose="020F0502020204030203" pitchFamily="34" charset="0"/>
                <a:ea typeface="Lato Regular" panose="020F0502020204030203" pitchFamily="34" charset="0"/>
                <a:cs typeface="Lato Regular" panose="020F0502020204030203" pitchFamily="34" charset="0"/>
              </a:rPr>
              <a:t>30 </a:t>
            </a:r>
            <a:r>
              <a:rPr lang="pl-PL" sz="1600" dirty="0" err="1">
                <a:solidFill>
                  <a:schemeClr val="tx1">
                    <a:lumMod val="65000"/>
                    <a:lumOff val="35000"/>
                  </a:schemeClr>
                </a:solidFill>
                <a:latin typeface="Lato Regular" panose="020F0502020204030203" pitchFamily="34" charset="0"/>
                <a:ea typeface="Lato Regular" panose="020F0502020204030203" pitchFamily="34" charset="0"/>
                <a:cs typeface="Lato Regular" panose="020F0502020204030203" pitchFamily="34" charset="0"/>
              </a:rPr>
              <a:t>wrz</a:t>
            </a:r>
            <a:r>
              <a:rPr lang="pl-PL" sz="1600" dirty="0">
                <a:solidFill>
                  <a:schemeClr val="tx1">
                    <a:lumMod val="65000"/>
                    <a:lumOff val="35000"/>
                  </a:schemeClr>
                </a:solidFill>
                <a:latin typeface="Lato Regular" panose="020F0502020204030203" pitchFamily="34" charset="0"/>
                <a:ea typeface="Lato Regular" panose="020F0502020204030203" pitchFamily="34" charset="0"/>
                <a:cs typeface="Lato Regular" panose="020F0502020204030203" pitchFamily="34" charset="0"/>
              </a:rPr>
              <a:t> 2024</a:t>
            </a:r>
          </a:p>
        </p:txBody>
      </p:sp>
      <p:sp>
        <p:nvSpPr>
          <p:cNvPr id="123" name="Symbol zastępczy zawartości 5"/>
          <p:cNvSpPr txBox="1"/>
          <p:nvPr/>
        </p:nvSpPr>
        <p:spPr>
          <a:xfrm>
            <a:off x="9318872" y="4809194"/>
            <a:ext cx="729044" cy="3897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Autofit/>
          </a:bodyPr>
          <a:lstStyle/>
          <a:p>
            <a:pPr>
              <a:spcBef>
                <a:spcPts val="1000"/>
              </a:spcBef>
              <a:defRPr sz="2200">
                <a:solidFill>
                  <a:srgbClr val="009245"/>
                </a:solidFill>
                <a:latin typeface="Lato Bold"/>
                <a:ea typeface="Lato Bold"/>
                <a:cs typeface="Lato Bold"/>
                <a:sym typeface="Lato Bold"/>
              </a:defRPr>
            </a:pPr>
            <a:r>
              <a:rPr lang="pl-PL" dirty="0">
                <a:solidFill>
                  <a:schemeClr val="tx1">
                    <a:lumMod val="65000"/>
                    <a:lumOff val="35000"/>
                  </a:schemeClr>
                </a:solidFill>
                <a:latin typeface="Lato Bold" panose="020F0502020204030203" pitchFamily="34" charset="0"/>
                <a:ea typeface="Lato Bold" panose="020F0502020204030203" pitchFamily="34" charset="0"/>
                <a:cs typeface="Lato Bold" panose="020F0502020204030203" pitchFamily="34" charset="0"/>
              </a:rPr>
              <a:t>19.2</a:t>
            </a:r>
          </a:p>
        </p:txBody>
      </p:sp>
      <p:sp>
        <p:nvSpPr>
          <p:cNvPr id="128" name="Symbol zastępczy zawartości 5"/>
          <p:cNvSpPr txBox="1"/>
          <p:nvPr/>
        </p:nvSpPr>
        <p:spPr>
          <a:xfrm>
            <a:off x="7085524" y="1819539"/>
            <a:ext cx="1231221" cy="3712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Autofit/>
          </a:bodyPr>
          <a:lstStyle/>
          <a:p>
            <a:pPr algn="ctr"/>
            <a:r>
              <a:rPr lang="pl-PL" sz="1600" dirty="0">
                <a:solidFill>
                  <a:schemeClr val="bg2">
                    <a:lumMod val="50000"/>
                  </a:schemeClr>
                </a:solidFill>
                <a:latin typeface="Lato Regular" panose="020F0502020204030203" pitchFamily="34" charset="0"/>
                <a:ea typeface="Lato Regular" panose="020F0502020204030203" pitchFamily="34" charset="0"/>
                <a:cs typeface="Lato Regular" panose="020F0502020204030203" pitchFamily="34" charset="0"/>
              </a:rPr>
              <a:t>nabór 19.1</a:t>
            </a:r>
          </a:p>
          <a:p>
            <a:pPr algn="ctr"/>
            <a:r>
              <a:rPr lang="pl-PL" sz="1200" dirty="0">
                <a:solidFill>
                  <a:schemeClr val="bg2">
                    <a:lumMod val="50000"/>
                  </a:schemeClr>
                </a:solidFill>
                <a:latin typeface="Lato Regular" panose="020F0502020204030203" pitchFamily="34" charset="0"/>
                <a:ea typeface="Lato Regular" panose="020F0502020204030203" pitchFamily="34" charset="0"/>
                <a:cs typeface="Lato Regular" panose="020F0502020204030203" pitchFamily="34" charset="0"/>
              </a:rPr>
              <a:t>lis – </a:t>
            </a:r>
            <a:r>
              <a:rPr lang="pl-PL" sz="1200" dirty="0" err="1">
                <a:solidFill>
                  <a:schemeClr val="bg2">
                    <a:lumMod val="50000"/>
                  </a:schemeClr>
                </a:solidFill>
                <a:latin typeface="Lato Regular" panose="020F0502020204030203" pitchFamily="34" charset="0"/>
                <a:ea typeface="Lato Regular" panose="020F0502020204030203" pitchFamily="34" charset="0"/>
                <a:cs typeface="Lato Regular" panose="020F0502020204030203" pitchFamily="34" charset="0"/>
              </a:rPr>
              <a:t>gru</a:t>
            </a:r>
            <a:r>
              <a:rPr lang="pl-PL" sz="1200" dirty="0">
                <a:solidFill>
                  <a:schemeClr val="bg2">
                    <a:lumMod val="50000"/>
                  </a:schemeClr>
                </a:solidFill>
                <a:latin typeface="Lato Regular" panose="020F0502020204030203" pitchFamily="34" charset="0"/>
                <a:ea typeface="Lato Regular" panose="020F0502020204030203" pitchFamily="34" charset="0"/>
                <a:cs typeface="Lato Regular" panose="020F0502020204030203" pitchFamily="34" charset="0"/>
              </a:rPr>
              <a:t> 2021</a:t>
            </a:r>
          </a:p>
        </p:txBody>
      </p:sp>
      <p:sp>
        <p:nvSpPr>
          <p:cNvPr id="137" name="Symbol zastępczy zawartości 5"/>
          <p:cNvSpPr txBox="1"/>
          <p:nvPr/>
        </p:nvSpPr>
        <p:spPr>
          <a:xfrm>
            <a:off x="8313962" y="1651260"/>
            <a:ext cx="1607551" cy="8169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Autofit/>
          </a:bodyPr>
          <a:lstStyle/>
          <a:p>
            <a:pPr algn="ctr"/>
            <a:r>
              <a:rPr lang="pl-PL" sz="1600" dirty="0">
                <a:solidFill>
                  <a:schemeClr val="bg2">
                    <a:lumMod val="50000"/>
                  </a:schemeClr>
                </a:solidFill>
                <a:latin typeface="Lato Regular" panose="020F0502020204030203" pitchFamily="34" charset="0"/>
                <a:ea typeface="Lato Regular" panose="020F0502020204030203" pitchFamily="34" charset="0"/>
                <a:cs typeface="Lato Regular" panose="020F0502020204030203" pitchFamily="34" charset="0"/>
              </a:rPr>
              <a:t>Wsparcie przygotowawcze</a:t>
            </a:r>
          </a:p>
          <a:p>
            <a:pPr algn="ctr"/>
            <a:r>
              <a:rPr lang="pl-PL" sz="1200" dirty="0">
                <a:solidFill>
                  <a:schemeClr val="bg2">
                    <a:lumMod val="50000"/>
                  </a:schemeClr>
                </a:solidFill>
                <a:latin typeface="Lato Regular" panose="020F0502020204030203" pitchFamily="34" charset="0"/>
                <a:ea typeface="Lato Regular" panose="020F0502020204030203" pitchFamily="34" charset="0"/>
                <a:cs typeface="Lato Regular" panose="020F0502020204030203" pitchFamily="34" charset="0"/>
              </a:rPr>
              <a:t>sty - </a:t>
            </a:r>
            <a:r>
              <a:rPr lang="pl-PL" sz="1200" dirty="0" err="1">
                <a:solidFill>
                  <a:schemeClr val="bg2">
                    <a:lumMod val="50000"/>
                  </a:schemeClr>
                </a:solidFill>
                <a:latin typeface="Lato Regular" panose="020F0502020204030203" pitchFamily="34" charset="0"/>
                <a:ea typeface="Lato Regular" panose="020F0502020204030203" pitchFamily="34" charset="0"/>
                <a:cs typeface="Lato Regular" panose="020F0502020204030203" pitchFamily="34" charset="0"/>
              </a:rPr>
              <a:t>wrz</a:t>
            </a:r>
            <a:r>
              <a:rPr lang="pl-PL" sz="1200" dirty="0">
                <a:solidFill>
                  <a:schemeClr val="bg2">
                    <a:lumMod val="50000"/>
                  </a:schemeClr>
                </a:solidFill>
                <a:latin typeface="Lato Regular" panose="020F0502020204030203" pitchFamily="34" charset="0"/>
                <a:ea typeface="Lato Regular" panose="020F0502020204030203" pitchFamily="34" charset="0"/>
                <a:cs typeface="Lato Regular" panose="020F0502020204030203" pitchFamily="34" charset="0"/>
              </a:rPr>
              <a:t> 2022</a:t>
            </a:r>
          </a:p>
        </p:txBody>
      </p:sp>
      <p:sp>
        <p:nvSpPr>
          <p:cNvPr id="141" name="Symbol zastępczy zawartości 5"/>
          <p:cNvSpPr txBox="1"/>
          <p:nvPr/>
        </p:nvSpPr>
        <p:spPr>
          <a:xfrm>
            <a:off x="8795771" y="2532506"/>
            <a:ext cx="1607551" cy="8169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Autofit/>
          </a:bodyPr>
          <a:lstStyle/>
          <a:p>
            <a:pPr algn="ctr"/>
            <a:r>
              <a:rPr lang="pl-PL" sz="1600" dirty="0">
                <a:solidFill>
                  <a:schemeClr val="bg2">
                    <a:lumMod val="50000"/>
                  </a:schemeClr>
                </a:solidFill>
                <a:latin typeface="Lato Regular" panose="020F0502020204030203" pitchFamily="34" charset="0"/>
                <a:ea typeface="Lato Regular" panose="020F0502020204030203" pitchFamily="34" charset="0"/>
                <a:cs typeface="Lato Regular" panose="020F0502020204030203" pitchFamily="34" charset="0"/>
              </a:rPr>
              <a:t>Wybór LSR</a:t>
            </a:r>
          </a:p>
          <a:p>
            <a:pPr algn="ctr"/>
            <a:r>
              <a:rPr lang="pl-PL" sz="1200" dirty="0">
                <a:solidFill>
                  <a:schemeClr val="bg2">
                    <a:lumMod val="50000"/>
                  </a:schemeClr>
                </a:solidFill>
                <a:latin typeface="Lato Regular" panose="020F0502020204030203" pitchFamily="34" charset="0"/>
                <a:ea typeface="Lato Regular" panose="020F0502020204030203" pitchFamily="34" charset="0"/>
                <a:cs typeface="Lato Regular" panose="020F0502020204030203" pitchFamily="34" charset="0"/>
              </a:rPr>
              <a:t>paź 2022 – mar 2023</a:t>
            </a:r>
            <a:endParaRPr lang="pl-PL" sz="1050" dirty="0">
              <a:solidFill>
                <a:schemeClr val="bg2">
                  <a:lumMod val="50000"/>
                </a:schemeClr>
              </a:solidFill>
              <a:latin typeface="Lato Regular" panose="020F0502020204030203" pitchFamily="34" charset="0"/>
              <a:ea typeface="Lato Regular" panose="020F0502020204030203" pitchFamily="34" charset="0"/>
              <a:cs typeface="Lato Regular" panose="020F0502020204030203" pitchFamily="34" charset="0"/>
            </a:endParaRPr>
          </a:p>
        </p:txBody>
      </p:sp>
      <p:sp>
        <p:nvSpPr>
          <p:cNvPr id="64" name="Symbol zastępczy zawartości 5"/>
          <p:cNvSpPr txBox="1"/>
          <p:nvPr/>
        </p:nvSpPr>
        <p:spPr>
          <a:xfrm>
            <a:off x="9318881" y="4395623"/>
            <a:ext cx="729044" cy="3897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Autofit/>
          </a:bodyPr>
          <a:lstStyle/>
          <a:p>
            <a:pPr>
              <a:spcBef>
                <a:spcPts val="1000"/>
              </a:spcBef>
              <a:defRPr sz="2200">
                <a:solidFill>
                  <a:srgbClr val="009245"/>
                </a:solidFill>
                <a:latin typeface="Lato Bold"/>
                <a:ea typeface="Lato Bold"/>
                <a:cs typeface="Lato Bold"/>
                <a:sym typeface="Lato Bold"/>
              </a:defRPr>
            </a:pPr>
            <a:r>
              <a:rPr lang="pl-PL" dirty="0">
                <a:solidFill>
                  <a:schemeClr val="tx1">
                    <a:lumMod val="65000"/>
                    <a:lumOff val="35000"/>
                  </a:schemeClr>
                </a:solidFill>
                <a:latin typeface="Lato Bold" panose="020F0502020204030203" pitchFamily="34" charset="0"/>
                <a:ea typeface="Lato Bold" panose="020F0502020204030203" pitchFamily="34" charset="0"/>
                <a:cs typeface="Lato Bold" panose="020F0502020204030203" pitchFamily="34" charset="0"/>
              </a:rPr>
              <a:t>19.3</a:t>
            </a:r>
          </a:p>
        </p:txBody>
      </p:sp>
      <p:sp>
        <p:nvSpPr>
          <p:cNvPr id="65" name="Symbol zastępczy zawartości 5"/>
          <p:cNvSpPr txBox="1"/>
          <p:nvPr/>
        </p:nvSpPr>
        <p:spPr>
          <a:xfrm>
            <a:off x="10290233" y="4442447"/>
            <a:ext cx="1593835" cy="3897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Autofit/>
          </a:bodyPr>
          <a:lstStyle/>
          <a:p>
            <a:pPr>
              <a:spcBef>
                <a:spcPts val="1000"/>
              </a:spcBef>
              <a:defRPr sz="2200">
                <a:solidFill>
                  <a:srgbClr val="009245"/>
                </a:solidFill>
                <a:latin typeface="Lato Bold"/>
                <a:ea typeface="Lato Bold"/>
                <a:cs typeface="Lato Bold"/>
                <a:sym typeface="Lato Bold"/>
              </a:defRPr>
            </a:pPr>
            <a:r>
              <a:rPr lang="pl-PL" sz="1600" dirty="0">
                <a:solidFill>
                  <a:schemeClr val="tx1">
                    <a:lumMod val="65000"/>
                    <a:lumOff val="35000"/>
                  </a:schemeClr>
                </a:solidFill>
                <a:latin typeface="Lato Regular" panose="020F0502020204030203" pitchFamily="34" charset="0"/>
                <a:ea typeface="Lato Regular" panose="020F0502020204030203" pitchFamily="34" charset="0"/>
                <a:cs typeface="Lato Regular" panose="020F0502020204030203" pitchFamily="34" charset="0"/>
              </a:rPr>
              <a:t>30 </a:t>
            </a:r>
            <a:r>
              <a:rPr lang="pl-PL" sz="1600" dirty="0" err="1">
                <a:solidFill>
                  <a:schemeClr val="tx1">
                    <a:lumMod val="65000"/>
                    <a:lumOff val="35000"/>
                  </a:schemeClr>
                </a:solidFill>
                <a:latin typeface="Lato Regular" panose="020F0502020204030203" pitchFamily="34" charset="0"/>
                <a:ea typeface="Lato Regular" panose="020F0502020204030203" pitchFamily="34" charset="0"/>
                <a:cs typeface="Lato Regular" panose="020F0502020204030203" pitchFamily="34" charset="0"/>
              </a:rPr>
              <a:t>cze</a:t>
            </a:r>
            <a:r>
              <a:rPr lang="pl-PL" sz="1600" dirty="0">
                <a:solidFill>
                  <a:schemeClr val="tx1">
                    <a:lumMod val="65000"/>
                    <a:lumOff val="35000"/>
                  </a:schemeClr>
                </a:solidFill>
                <a:latin typeface="Lato Regular" panose="020F0502020204030203" pitchFamily="34" charset="0"/>
                <a:ea typeface="Lato Regular" panose="020F0502020204030203" pitchFamily="34" charset="0"/>
                <a:cs typeface="Lato Regular" panose="020F0502020204030203" pitchFamily="34" charset="0"/>
              </a:rPr>
              <a:t> 2024</a:t>
            </a:r>
          </a:p>
        </p:txBody>
      </p:sp>
      <p:sp>
        <p:nvSpPr>
          <p:cNvPr id="66" name="Pole tekstowe 195">
            <a:extLst>
              <a:ext uri="{FF2B5EF4-FFF2-40B4-BE49-F238E27FC236}">
                <a16:creationId xmlns:a16="http://schemas.microsoft.com/office/drawing/2014/main" id="{9E24B3E5-9E8A-4B3A-ADB6-4481250B3F2A}"/>
              </a:ext>
            </a:extLst>
          </p:cNvPr>
          <p:cNvSpPr txBox="1"/>
          <p:nvPr/>
        </p:nvSpPr>
        <p:spPr>
          <a:xfrm>
            <a:off x="10934132" y="6080089"/>
            <a:ext cx="921860" cy="336592"/>
          </a:xfrm>
          <a:prstGeom prst="rect">
            <a:avLst/>
          </a:prstGeom>
          <a:noFill/>
        </p:spPr>
        <p:txBody>
          <a:bodyPr wrap="square" lIns="0" tIns="0" rIns="0" bIns="0" rtlCol="0">
            <a:noAutofit/>
          </a:bodyPr>
          <a:lstStyle/>
          <a:p>
            <a:pPr algn="ctr" rtl="0"/>
            <a:r>
              <a:rPr lang="pl-PL" sz="2800" b="1" dirty="0">
                <a:solidFill>
                  <a:schemeClr val="tx1">
                    <a:lumMod val="75000"/>
                    <a:lumOff val="25000"/>
                  </a:schemeClr>
                </a:solidFill>
                <a:latin typeface="Lato Black" panose="020F0502020204030203" pitchFamily="34" charset="0"/>
                <a:ea typeface="Lato Black" panose="020F0502020204030203" pitchFamily="34" charset="0"/>
                <a:cs typeface="Lato Black" panose="020F0502020204030203" pitchFamily="34" charset="0"/>
              </a:rPr>
              <a:t>2024</a:t>
            </a:r>
          </a:p>
        </p:txBody>
      </p:sp>
      <p:sp>
        <p:nvSpPr>
          <p:cNvPr id="69" name="Symbol zastępczy zawartości 5"/>
          <p:cNvSpPr txBox="1"/>
          <p:nvPr/>
        </p:nvSpPr>
        <p:spPr>
          <a:xfrm>
            <a:off x="9815904" y="3540165"/>
            <a:ext cx="1623938" cy="3897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Autofit/>
          </a:bodyPr>
          <a:lstStyle/>
          <a:p>
            <a:pPr>
              <a:spcBef>
                <a:spcPts val="1000"/>
              </a:spcBef>
              <a:defRPr sz="2200">
                <a:solidFill>
                  <a:srgbClr val="009245"/>
                </a:solidFill>
                <a:latin typeface="Lato Bold"/>
                <a:ea typeface="Lato Bold"/>
                <a:cs typeface="Lato Bold"/>
                <a:sym typeface="Lato Bold"/>
              </a:defRPr>
            </a:pPr>
            <a:r>
              <a:rPr lang="pl-PL"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(+1,5 roku)</a:t>
            </a:r>
          </a:p>
        </p:txBody>
      </p:sp>
    </p:spTree>
    <p:extLst>
      <p:ext uri="{BB962C8B-B14F-4D97-AF65-F5344CB8AC3E}">
        <p14:creationId xmlns:p14="http://schemas.microsoft.com/office/powerpoint/2010/main" val="3007531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 name="Obrazek" descr="Obrazek"/>
          <p:cNvPicPr>
            <a:picLocks noChangeAspect="1"/>
          </p:cNvPicPr>
          <p:nvPr/>
        </p:nvPicPr>
        <p:blipFill>
          <a:blip r:embed="rId2"/>
          <a:stretch>
            <a:fillRect/>
          </a:stretch>
        </p:blipFill>
        <p:spPr>
          <a:xfrm>
            <a:off x="-3733966" y="-10225921"/>
            <a:ext cx="14008197" cy="27313189"/>
          </a:xfrm>
          <a:prstGeom prst="rect">
            <a:avLst/>
          </a:prstGeom>
          <a:ln w="12700">
            <a:miter lim="400000"/>
          </a:ln>
        </p:spPr>
      </p:pic>
      <p:sp>
        <p:nvSpPr>
          <p:cNvPr id="196" name="Tytuł 1"/>
          <p:cNvSpPr txBox="1"/>
          <p:nvPr/>
        </p:nvSpPr>
        <p:spPr>
          <a:xfrm>
            <a:off x="933189" y="2881305"/>
            <a:ext cx="5425764" cy="10372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859" tIns="22859" rIns="22859" bIns="22859">
            <a:spAutoFit/>
          </a:bodyPr>
          <a:lstStyle/>
          <a:p>
            <a:pPr defTabSz="457200">
              <a:lnSpc>
                <a:spcPct val="70000"/>
              </a:lnSpc>
              <a:defRPr sz="9200" b="0">
                <a:solidFill>
                  <a:srgbClr val="345528"/>
                </a:solidFill>
                <a:latin typeface="Lato Bold"/>
                <a:ea typeface="Lato Bold"/>
                <a:cs typeface="Lato Bold"/>
                <a:sym typeface="Lato Bold"/>
              </a:defRPr>
            </a:pPr>
            <a:br>
              <a:rPr sz="4600" dirty="0"/>
            </a:br>
            <a:r>
              <a:rPr lang="pl-PL" sz="4600" dirty="0"/>
              <a:t>Dziękuję za uwagę</a:t>
            </a:r>
            <a:endParaRPr sz="4600" dirty="0"/>
          </a:p>
        </p:txBody>
      </p:sp>
      <p:pic>
        <p:nvPicPr>
          <p:cNvPr id="197" name="Obrazek" descr="Obrazek"/>
          <p:cNvPicPr>
            <a:picLocks noChangeAspect="1"/>
          </p:cNvPicPr>
          <p:nvPr/>
        </p:nvPicPr>
        <p:blipFill>
          <a:blip r:embed="rId3"/>
          <a:stretch>
            <a:fillRect/>
          </a:stretch>
        </p:blipFill>
        <p:spPr>
          <a:xfrm>
            <a:off x="933189" y="4616829"/>
            <a:ext cx="848939" cy="44469"/>
          </a:xfrm>
          <a:prstGeom prst="rect">
            <a:avLst/>
          </a:prstGeom>
          <a:ln w="12700">
            <a:miter lim="400000"/>
          </a:ln>
        </p:spPr>
      </p:pic>
      <p:sp>
        <p:nvSpPr>
          <p:cNvPr id="198" name="Podtytuł 2"/>
          <p:cNvSpPr txBox="1"/>
          <p:nvPr/>
        </p:nvSpPr>
        <p:spPr>
          <a:xfrm>
            <a:off x="933189" y="4661298"/>
            <a:ext cx="4908526" cy="15388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859" tIns="22859" rIns="22859" bIns="22859">
            <a:spAutoFit/>
          </a:bodyPr>
          <a:lstStyle/>
          <a:p>
            <a:pPr defTabSz="457200">
              <a:lnSpc>
                <a:spcPct val="150000"/>
              </a:lnSpc>
              <a:spcBef>
                <a:spcPts val="300"/>
              </a:spcBef>
              <a:defRPr sz="2900" b="0">
                <a:solidFill>
                  <a:srgbClr val="345528"/>
                </a:solidFill>
                <a:latin typeface="Lato Bold"/>
                <a:ea typeface="Lato Bold"/>
                <a:cs typeface="Lato Bold"/>
                <a:sym typeface="Lato Bold"/>
              </a:defRPr>
            </a:pPr>
            <a:r>
              <a:rPr lang="pl-PL" sz="1450" dirty="0">
                <a:latin typeface="Lato Black" panose="020F0502020204030203" pitchFamily="34" charset="0"/>
                <a:ea typeface="Lato Black" panose="020F0502020204030203" pitchFamily="34" charset="0"/>
                <a:cs typeface="Lato Black" panose="020F0502020204030203" pitchFamily="34" charset="0"/>
              </a:rPr>
              <a:t>Jakub Stępień</a:t>
            </a:r>
            <a:endParaRPr sz="1450" dirty="0">
              <a:latin typeface="Lato Black" panose="020F0502020204030203" pitchFamily="34" charset="0"/>
              <a:ea typeface="Lato Black" panose="020F0502020204030203" pitchFamily="34" charset="0"/>
              <a:cs typeface="Lato Black" panose="020F0502020204030203" pitchFamily="34" charset="0"/>
            </a:endParaRPr>
          </a:p>
          <a:p>
            <a:pPr defTabSz="457200">
              <a:spcBef>
                <a:spcPts val="300"/>
              </a:spcBef>
              <a:defRPr sz="2900" b="0">
                <a:solidFill>
                  <a:srgbClr val="345528"/>
                </a:solidFill>
                <a:latin typeface="Lato Light"/>
                <a:ea typeface="Lato Light"/>
                <a:cs typeface="Lato Light"/>
                <a:sym typeface="Lato Light"/>
              </a:defRPr>
            </a:pPr>
            <a:r>
              <a:rPr lang="pl-PL" sz="1450" dirty="0">
                <a:latin typeface="Lato Light" panose="020F0502020204030203" pitchFamily="34" charset="0"/>
                <a:ea typeface="Lato Light" panose="020F0502020204030203" pitchFamily="34" charset="0"/>
                <a:cs typeface="Lato Light" panose="020F0502020204030203" pitchFamily="34" charset="0"/>
              </a:rPr>
              <a:t>Specjalista w Wydziale Aktywizacji Obszarów Wiejskich</a:t>
            </a:r>
          </a:p>
          <a:p>
            <a:pPr defTabSz="457200">
              <a:spcBef>
                <a:spcPts val="300"/>
              </a:spcBef>
              <a:defRPr sz="2900" b="0">
                <a:solidFill>
                  <a:srgbClr val="345528"/>
                </a:solidFill>
                <a:latin typeface="Lato Light"/>
                <a:ea typeface="Lato Light"/>
                <a:cs typeface="Lato Light"/>
                <a:sym typeface="Lato Light"/>
              </a:defRPr>
            </a:pPr>
            <a:r>
              <a:rPr lang="pl-PL" sz="1450" dirty="0">
                <a:latin typeface="Lato Light" panose="020F0502020204030203" pitchFamily="34" charset="0"/>
                <a:ea typeface="Lato Light" panose="020F0502020204030203" pitchFamily="34" charset="0"/>
                <a:cs typeface="Lato Light" panose="020F0502020204030203" pitchFamily="34" charset="0"/>
              </a:rPr>
              <a:t>Departament Wspólnej Polityki Rolnej</a:t>
            </a:r>
          </a:p>
          <a:p>
            <a:pPr defTabSz="457200">
              <a:spcBef>
                <a:spcPts val="300"/>
              </a:spcBef>
              <a:defRPr sz="2900" b="0">
                <a:solidFill>
                  <a:srgbClr val="345528"/>
                </a:solidFill>
                <a:latin typeface="Lato Light"/>
                <a:ea typeface="Lato Light"/>
                <a:cs typeface="Lato Light"/>
                <a:sym typeface="Lato Light"/>
              </a:defRPr>
            </a:pPr>
            <a:r>
              <a:rPr lang="pl-PL" sz="1450" dirty="0">
                <a:latin typeface="Lato Light" panose="020F0502020204030203" pitchFamily="34" charset="0"/>
                <a:ea typeface="Lato Light" panose="020F0502020204030203" pitchFamily="34" charset="0"/>
                <a:cs typeface="Lato Light" panose="020F0502020204030203" pitchFamily="34" charset="0"/>
              </a:rPr>
              <a:t>Ministerstwo Rolnictwa i Rozwoju Wsi</a:t>
            </a:r>
          </a:p>
          <a:p>
            <a:pPr defTabSz="457200">
              <a:lnSpc>
                <a:spcPct val="150000"/>
              </a:lnSpc>
              <a:spcBef>
                <a:spcPts val="300"/>
              </a:spcBef>
              <a:defRPr sz="2900" b="0">
                <a:solidFill>
                  <a:srgbClr val="345528"/>
                </a:solidFill>
                <a:latin typeface="Lato Light"/>
                <a:ea typeface="Lato Light"/>
                <a:cs typeface="Lato Light"/>
                <a:sym typeface="Lato Light"/>
              </a:defRPr>
            </a:pPr>
            <a:r>
              <a:rPr lang="pl-PL" sz="1450" dirty="0">
                <a:latin typeface="Lato Light" panose="020F0502020204030203" pitchFamily="34" charset="0"/>
                <a:ea typeface="Lato Light" panose="020F0502020204030203" pitchFamily="34" charset="0"/>
                <a:cs typeface="Lato Light" panose="020F0502020204030203" pitchFamily="34" charset="0"/>
              </a:rPr>
              <a:t>jakub.stepien@minrol.gov.pl</a:t>
            </a:r>
            <a:endParaRPr lang="en-US" sz="1450" dirty="0">
              <a:latin typeface="Lato Light" panose="020F0502020204030203" pitchFamily="34" charset="0"/>
              <a:ea typeface="Lato Light" panose="020F0502020204030203" pitchFamily="34" charset="0"/>
              <a:cs typeface="Lato Light" panose="020F0502020204030203" pitchFamily="34" charset="0"/>
            </a:endParaRPr>
          </a:p>
        </p:txBody>
      </p:sp>
      <p:grpSp>
        <p:nvGrpSpPr>
          <p:cNvPr id="203" name="object 4"/>
          <p:cNvGrpSpPr/>
          <p:nvPr/>
        </p:nvGrpSpPr>
        <p:grpSpPr>
          <a:xfrm>
            <a:off x="5760563" y="1"/>
            <a:ext cx="6433499" cy="6857983"/>
            <a:chOff x="-2" y="0"/>
            <a:chExt cx="12866996" cy="13715962"/>
          </a:xfrm>
        </p:grpSpPr>
        <p:sp>
          <p:nvSpPr>
            <p:cNvPr id="199" name="Kształt"/>
            <p:cNvSpPr/>
            <p:nvPr/>
          </p:nvSpPr>
          <p:spPr>
            <a:xfrm>
              <a:off x="-3" y="-1"/>
              <a:ext cx="3792981" cy="348048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0" y="0"/>
                  </a:lnTo>
                  <a:lnTo>
                    <a:pt x="189" y="114"/>
                  </a:lnTo>
                  <a:lnTo>
                    <a:pt x="154" y="518"/>
                  </a:lnTo>
                  <a:lnTo>
                    <a:pt x="121" y="928"/>
                  </a:lnTo>
                  <a:lnTo>
                    <a:pt x="93" y="1346"/>
                  </a:lnTo>
                  <a:lnTo>
                    <a:pt x="69" y="1770"/>
                  </a:lnTo>
                  <a:lnTo>
                    <a:pt x="48" y="2201"/>
                  </a:lnTo>
                  <a:lnTo>
                    <a:pt x="30" y="2639"/>
                  </a:lnTo>
                  <a:lnTo>
                    <a:pt x="17" y="3085"/>
                  </a:lnTo>
                  <a:lnTo>
                    <a:pt x="7" y="3538"/>
                  </a:lnTo>
                  <a:lnTo>
                    <a:pt x="2" y="3998"/>
                  </a:lnTo>
                  <a:lnTo>
                    <a:pt x="0" y="4499"/>
                  </a:lnTo>
                  <a:lnTo>
                    <a:pt x="2" y="4940"/>
                  </a:lnTo>
                  <a:lnTo>
                    <a:pt x="8" y="5422"/>
                  </a:lnTo>
                  <a:lnTo>
                    <a:pt x="18" y="5912"/>
                  </a:lnTo>
                  <a:lnTo>
                    <a:pt x="33" y="6418"/>
                  </a:lnTo>
                  <a:lnTo>
                    <a:pt x="51" y="6915"/>
                  </a:lnTo>
                  <a:lnTo>
                    <a:pt x="73" y="7428"/>
                  </a:lnTo>
                  <a:lnTo>
                    <a:pt x="100" y="7950"/>
                  </a:lnTo>
                  <a:lnTo>
                    <a:pt x="131" y="8479"/>
                  </a:lnTo>
                  <a:lnTo>
                    <a:pt x="166" y="9017"/>
                  </a:lnTo>
                  <a:lnTo>
                    <a:pt x="205" y="9562"/>
                  </a:lnTo>
                  <a:lnTo>
                    <a:pt x="249" y="10116"/>
                  </a:lnTo>
                  <a:lnTo>
                    <a:pt x="296" y="10679"/>
                  </a:lnTo>
                  <a:lnTo>
                    <a:pt x="349" y="11250"/>
                  </a:lnTo>
                  <a:lnTo>
                    <a:pt x="405" y="11829"/>
                  </a:lnTo>
                  <a:lnTo>
                    <a:pt x="467" y="12417"/>
                  </a:lnTo>
                  <a:lnTo>
                    <a:pt x="532" y="13014"/>
                  </a:lnTo>
                  <a:lnTo>
                    <a:pt x="603" y="13619"/>
                  </a:lnTo>
                  <a:lnTo>
                    <a:pt x="677" y="14233"/>
                  </a:lnTo>
                  <a:lnTo>
                    <a:pt x="757" y="14857"/>
                  </a:lnTo>
                  <a:lnTo>
                    <a:pt x="841" y="15489"/>
                  </a:lnTo>
                  <a:lnTo>
                    <a:pt x="929" y="16130"/>
                  </a:lnTo>
                  <a:lnTo>
                    <a:pt x="1023" y="16784"/>
                  </a:lnTo>
                  <a:lnTo>
                    <a:pt x="1121" y="17441"/>
                  </a:lnTo>
                  <a:lnTo>
                    <a:pt x="1224" y="18110"/>
                  </a:lnTo>
                  <a:lnTo>
                    <a:pt x="1332" y="18789"/>
                  </a:lnTo>
                  <a:lnTo>
                    <a:pt x="1444" y="19477"/>
                  </a:lnTo>
                  <a:lnTo>
                    <a:pt x="1562" y="20175"/>
                  </a:lnTo>
                  <a:lnTo>
                    <a:pt x="1684" y="20883"/>
                  </a:lnTo>
                  <a:lnTo>
                    <a:pt x="1811" y="21600"/>
                  </a:lnTo>
                  <a:lnTo>
                    <a:pt x="1841" y="21388"/>
                  </a:lnTo>
                  <a:lnTo>
                    <a:pt x="1900" y="20966"/>
                  </a:lnTo>
                  <a:lnTo>
                    <a:pt x="1930" y="20756"/>
                  </a:lnTo>
                  <a:lnTo>
                    <a:pt x="1995" y="20336"/>
                  </a:lnTo>
                  <a:lnTo>
                    <a:pt x="2072" y="19914"/>
                  </a:lnTo>
                  <a:lnTo>
                    <a:pt x="2165" y="19490"/>
                  </a:lnTo>
                  <a:lnTo>
                    <a:pt x="2279" y="19061"/>
                  </a:lnTo>
                  <a:lnTo>
                    <a:pt x="2421" y="18625"/>
                  </a:lnTo>
                  <a:lnTo>
                    <a:pt x="2596" y="18182"/>
                  </a:lnTo>
                  <a:lnTo>
                    <a:pt x="2809" y="17728"/>
                  </a:lnTo>
                  <a:lnTo>
                    <a:pt x="3065" y="17263"/>
                  </a:lnTo>
                  <a:lnTo>
                    <a:pt x="3369" y="16784"/>
                  </a:lnTo>
                  <a:lnTo>
                    <a:pt x="3542" y="16540"/>
                  </a:lnTo>
                  <a:lnTo>
                    <a:pt x="3728" y="16291"/>
                  </a:lnTo>
                  <a:lnTo>
                    <a:pt x="3929" y="16038"/>
                  </a:lnTo>
                  <a:lnTo>
                    <a:pt x="4146" y="15780"/>
                  </a:lnTo>
                  <a:lnTo>
                    <a:pt x="4379" y="15518"/>
                  </a:lnTo>
                  <a:lnTo>
                    <a:pt x="4629" y="15252"/>
                  </a:lnTo>
                  <a:lnTo>
                    <a:pt x="4897" y="14980"/>
                  </a:lnTo>
                  <a:lnTo>
                    <a:pt x="5183" y="14702"/>
                  </a:lnTo>
                  <a:lnTo>
                    <a:pt x="5488" y="14420"/>
                  </a:lnTo>
                  <a:lnTo>
                    <a:pt x="5812" y="14131"/>
                  </a:lnTo>
                  <a:lnTo>
                    <a:pt x="6156" y="13837"/>
                  </a:lnTo>
                  <a:lnTo>
                    <a:pt x="6522" y="13536"/>
                  </a:lnTo>
                  <a:lnTo>
                    <a:pt x="6909" y="13230"/>
                  </a:lnTo>
                  <a:lnTo>
                    <a:pt x="7318" y="12916"/>
                  </a:lnTo>
                  <a:lnTo>
                    <a:pt x="7750" y="12596"/>
                  </a:lnTo>
                  <a:lnTo>
                    <a:pt x="8206" y="12269"/>
                  </a:lnTo>
                  <a:lnTo>
                    <a:pt x="8686" y="11934"/>
                  </a:lnTo>
                  <a:lnTo>
                    <a:pt x="9191" y="11592"/>
                  </a:lnTo>
                  <a:lnTo>
                    <a:pt x="9722" y="11243"/>
                  </a:lnTo>
                  <a:lnTo>
                    <a:pt x="10279" y="10885"/>
                  </a:lnTo>
                  <a:lnTo>
                    <a:pt x="11216" y="10299"/>
                  </a:lnTo>
                  <a:lnTo>
                    <a:pt x="11563" y="10078"/>
                  </a:lnTo>
                  <a:lnTo>
                    <a:pt x="11905" y="9856"/>
                  </a:lnTo>
                  <a:lnTo>
                    <a:pt x="12240" y="9633"/>
                  </a:lnTo>
                  <a:lnTo>
                    <a:pt x="12571" y="9409"/>
                  </a:lnTo>
                  <a:lnTo>
                    <a:pt x="12896" y="9184"/>
                  </a:lnTo>
                  <a:lnTo>
                    <a:pt x="13215" y="8959"/>
                  </a:lnTo>
                  <a:lnTo>
                    <a:pt x="13529" y="8732"/>
                  </a:lnTo>
                  <a:lnTo>
                    <a:pt x="13837" y="8505"/>
                  </a:lnTo>
                  <a:lnTo>
                    <a:pt x="14140" y="8276"/>
                  </a:lnTo>
                  <a:lnTo>
                    <a:pt x="14438" y="8047"/>
                  </a:lnTo>
                  <a:lnTo>
                    <a:pt x="14731" y="7817"/>
                  </a:lnTo>
                  <a:lnTo>
                    <a:pt x="15018" y="7586"/>
                  </a:lnTo>
                  <a:lnTo>
                    <a:pt x="15300" y="7354"/>
                  </a:lnTo>
                  <a:lnTo>
                    <a:pt x="15578" y="7122"/>
                  </a:lnTo>
                  <a:lnTo>
                    <a:pt x="15850" y="6888"/>
                  </a:lnTo>
                  <a:lnTo>
                    <a:pt x="16117" y="6653"/>
                  </a:lnTo>
                  <a:lnTo>
                    <a:pt x="16379" y="6418"/>
                  </a:lnTo>
                  <a:lnTo>
                    <a:pt x="16637" y="6181"/>
                  </a:lnTo>
                  <a:lnTo>
                    <a:pt x="16889" y="5944"/>
                  </a:lnTo>
                  <a:lnTo>
                    <a:pt x="17137" y="5705"/>
                  </a:lnTo>
                  <a:lnTo>
                    <a:pt x="17380" y="5466"/>
                  </a:lnTo>
                  <a:lnTo>
                    <a:pt x="17618" y="5226"/>
                  </a:lnTo>
                  <a:lnTo>
                    <a:pt x="17852" y="4984"/>
                  </a:lnTo>
                  <a:lnTo>
                    <a:pt x="18081" y="4742"/>
                  </a:lnTo>
                  <a:lnTo>
                    <a:pt x="18306" y="4499"/>
                  </a:lnTo>
                  <a:lnTo>
                    <a:pt x="18526" y="4254"/>
                  </a:lnTo>
                  <a:lnTo>
                    <a:pt x="18742" y="4009"/>
                  </a:lnTo>
                  <a:lnTo>
                    <a:pt x="18953" y="3763"/>
                  </a:lnTo>
                  <a:lnTo>
                    <a:pt x="19160" y="3515"/>
                  </a:lnTo>
                  <a:lnTo>
                    <a:pt x="19363" y="3267"/>
                  </a:lnTo>
                  <a:lnTo>
                    <a:pt x="19562" y="3017"/>
                  </a:lnTo>
                  <a:lnTo>
                    <a:pt x="19756" y="2767"/>
                  </a:lnTo>
                  <a:lnTo>
                    <a:pt x="19946" y="2515"/>
                  </a:lnTo>
                  <a:lnTo>
                    <a:pt x="20133" y="2263"/>
                  </a:lnTo>
                  <a:lnTo>
                    <a:pt x="20315" y="2009"/>
                  </a:lnTo>
                  <a:lnTo>
                    <a:pt x="20493" y="1755"/>
                  </a:lnTo>
                  <a:lnTo>
                    <a:pt x="20667" y="1499"/>
                  </a:lnTo>
                  <a:lnTo>
                    <a:pt x="20838" y="1242"/>
                  </a:lnTo>
                  <a:lnTo>
                    <a:pt x="21004" y="984"/>
                  </a:lnTo>
                  <a:lnTo>
                    <a:pt x="21167" y="725"/>
                  </a:lnTo>
                  <a:lnTo>
                    <a:pt x="21326" y="465"/>
                  </a:lnTo>
                  <a:lnTo>
                    <a:pt x="21482" y="204"/>
                  </a:lnTo>
                  <a:lnTo>
                    <a:pt x="21600" y="0"/>
                  </a:lnTo>
                  <a:close/>
                </a:path>
              </a:pathLst>
            </a:custGeom>
            <a:solidFill>
              <a:srgbClr val="ECEBEB"/>
            </a:solidFill>
            <a:ln w="12700" cap="flat">
              <a:noFill/>
              <a:miter lim="400000"/>
            </a:ln>
            <a:effectLst/>
          </p:spPr>
          <p:txBody>
            <a:bodyPr wrap="square" lIns="22859" tIns="22859" rIns="22859" bIns="22859" numCol="1" anchor="t">
              <a:noAutofit/>
            </a:bodyPr>
            <a:lstStyle/>
            <a:p>
              <a:pPr defTabSz="457200">
                <a:defRPr sz="1000" b="0">
                  <a:latin typeface="Calibri"/>
                  <a:ea typeface="Calibri"/>
                  <a:cs typeface="Calibri"/>
                  <a:sym typeface="Calibri"/>
                </a:defRPr>
              </a:pPr>
              <a:endParaRPr sz="500"/>
            </a:p>
          </p:txBody>
        </p:sp>
        <p:sp>
          <p:nvSpPr>
            <p:cNvPr id="200" name="Kształt"/>
            <p:cNvSpPr/>
            <p:nvPr/>
          </p:nvSpPr>
          <p:spPr>
            <a:xfrm>
              <a:off x="1025216" y="1631"/>
              <a:ext cx="5845422" cy="990453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805" y="0"/>
                  </a:lnTo>
                  <a:lnTo>
                    <a:pt x="18758" y="34"/>
                  </a:lnTo>
                  <a:lnTo>
                    <a:pt x="18607" y="168"/>
                  </a:lnTo>
                  <a:lnTo>
                    <a:pt x="18455" y="269"/>
                  </a:lnTo>
                  <a:lnTo>
                    <a:pt x="18302" y="403"/>
                  </a:lnTo>
                  <a:lnTo>
                    <a:pt x="17993" y="605"/>
                  </a:lnTo>
                  <a:lnTo>
                    <a:pt x="17680" y="806"/>
                  </a:lnTo>
                  <a:lnTo>
                    <a:pt x="17203" y="1109"/>
                  </a:lnTo>
                  <a:lnTo>
                    <a:pt x="16719" y="1411"/>
                  </a:lnTo>
                  <a:lnTo>
                    <a:pt x="16556" y="1478"/>
                  </a:lnTo>
                  <a:lnTo>
                    <a:pt x="16227" y="1680"/>
                  </a:lnTo>
                  <a:lnTo>
                    <a:pt x="16062" y="1747"/>
                  </a:lnTo>
                  <a:lnTo>
                    <a:pt x="15896" y="1848"/>
                  </a:lnTo>
                  <a:lnTo>
                    <a:pt x="15730" y="1915"/>
                  </a:lnTo>
                  <a:lnTo>
                    <a:pt x="15563" y="2016"/>
                  </a:lnTo>
                  <a:lnTo>
                    <a:pt x="15395" y="2083"/>
                  </a:lnTo>
                  <a:lnTo>
                    <a:pt x="15227" y="2184"/>
                  </a:lnTo>
                  <a:lnTo>
                    <a:pt x="14720" y="2385"/>
                  </a:lnTo>
                  <a:lnTo>
                    <a:pt x="14549" y="2486"/>
                  </a:lnTo>
                  <a:lnTo>
                    <a:pt x="13694" y="2822"/>
                  </a:lnTo>
                  <a:lnTo>
                    <a:pt x="13522" y="2923"/>
                  </a:lnTo>
                  <a:lnTo>
                    <a:pt x="12661" y="3258"/>
                  </a:lnTo>
                  <a:lnTo>
                    <a:pt x="12488" y="3292"/>
                  </a:lnTo>
                  <a:lnTo>
                    <a:pt x="11453" y="3695"/>
                  </a:lnTo>
                  <a:lnTo>
                    <a:pt x="11281" y="3729"/>
                  </a:lnTo>
                  <a:lnTo>
                    <a:pt x="10594" y="3998"/>
                  </a:lnTo>
                  <a:lnTo>
                    <a:pt x="10423" y="4031"/>
                  </a:lnTo>
                  <a:lnTo>
                    <a:pt x="9743" y="4266"/>
                  </a:lnTo>
                  <a:lnTo>
                    <a:pt x="9238" y="4468"/>
                  </a:lnTo>
                  <a:lnTo>
                    <a:pt x="9070" y="4501"/>
                  </a:lnTo>
                  <a:lnTo>
                    <a:pt x="8737" y="4636"/>
                  </a:lnTo>
                  <a:lnTo>
                    <a:pt x="8572" y="4669"/>
                  </a:lnTo>
                  <a:lnTo>
                    <a:pt x="7916" y="4938"/>
                  </a:lnTo>
                  <a:lnTo>
                    <a:pt x="7754" y="4972"/>
                  </a:lnTo>
                  <a:lnTo>
                    <a:pt x="7115" y="5240"/>
                  </a:lnTo>
                  <a:lnTo>
                    <a:pt x="6958" y="5274"/>
                  </a:lnTo>
                  <a:lnTo>
                    <a:pt x="6801" y="5341"/>
                  </a:lnTo>
                  <a:lnTo>
                    <a:pt x="6185" y="5610"/>
                  </a:lnTo>
                  <a:lnTo>
                    <a:pt x="5734" y="5812"/>
                  </a:lnTo>
                  <a:lnTo>
                    <a:pt x="5295" y="6013"/>
                  </a:lnTo>
                  <a:lnTo>
                    <a:pt x="5008" y="6147"/>
                  </a:lnTo>
                  <a:lnTo>
                    <a:pt x="4867" y="6248"/>
                  </a:lnTo>
                  <a:lnTo>
                    <a:pt x="4727" y="6315"/>
                  </a:lnTo>
                  <a:lnTo>
                    <a:pt x="4451" y="6450"/>
                  </a:lnTo>
                  <a:lnTo>
                    <a:pt x="4316" y="6551"/>
                  </a:lnTo>
                  <a:lnTo>
                    <a:pt x="4049" y="6685"/>
                  </a:lnTo>
                  <a:lnTo>
                    <a:pt x="3918" y="6786"/>
                  </a:lnTo>
                  <a:lnTo>
                    <a:pt x="3789" y="6853"/>
                  </a:lnTo>
                  <a:lnTo>
                    <a:pt x="3661" y="6954"/>
                  </a:lnTo>
                  <a:lnTo>
                    <a:pt x="3535" y="7021"/>
                  </a:lnTo>
                  <a:lnTo>
                    <a:pt x="3410" y="7122"/>
                  </a:lnTo>
                  <a:lnTo>
                    <a:pt x="3287" y="7222"/>
                  </a:lnTo>
                  <a:lnTo>
                    <a:pt x="3166" y="7290"/>
                  </a:lnTo>
                  <a:lnTo>
                    <a:pt x="3047" y="7390"/>
                  </a:lnTo>
                  <a:lnTo>
                    <a:pt x="2930" y="7491"/>
                  </a:lnTo>
                  <a:lnTo>
                    <a:pt x="2814" y="7592"/>
                  </a:lnTo>
                  <a:lnTo>
                    <a:pt x="2701" y="7659"/>
                  </a:lnTo>
                  <a:lnTo>
                    <a:pt x="2589" y="7760"/>
                  </a:lnTo>
                  <a:lnTo>
                    <a:pt x="2479" y="7861"/>
                  </a:lnTo>
                  <a:lnTo>
                    <a:pt x="2371" y="7961"/>
                  </a:lnTo>
                  <a:lnTo>
                    <a:pt x="2265" y="8062"/>
                  </a:lnTo>
                  <a:lnTo>
                    <a:pt x="2161" y="8163"/>
                  </a:lnTo>
                  <a:lnTo>
                    <a:pt x="2059" y="8297"/>
                  </a:lnTo>
                  <a:lnTo>
                    <a:pt x="1960" y="8398"/>
                  </a:lnTo>
                  <a:lnTo>
                    <a:pt x="1862" y="8499"/>
                  </a:lnTo>
                  <a:lnTo>
                    <a:pt x="1766" y="8633"/>
                  </a:lnTo>
                  <a:lnTo>
                    <a:pt x="1673" y="8734"/>
                  </a:lnTo>
                  <a:lnTo>
                    <a:pt x="1582" y="8835"/>
                  </a:lnTo>
                  <a:lnTo>
                    <a:pt x="1493" y="8969"/>
                  </a:lnTo>
                  <a:lnTo>
                    <a:pt x="1406" y="9104"/>
                  </a:lnTo>
                  <a:lnTo>
                    <a:pt x="1322" y="9204"/>
                  </a:lnTo>
                  <a:lnTo>
                    <a:pt x="1239" y="9339"/>
                  </a:lnTo>
                  <a:lnTo>
                    <a:pt x="1160" y="9473"/>
                  </a:lnTo>
                  <a:lnTo>
                    <a:pt x="1082" y="9607"/>
                  </a:lnTo>
                  <a:lnTo>
                    <a:pt x="1007" y="9742"/>
                  </a:lnTo>
                  <a:lnTo>
                    <a:pt x="935" y="9876"/>
                  </a:lnTo>
                  <a:lnTo>
                    <a:pt x="865" y="10011"/>
                  </a:lnTo>
                  <a:lnTo>
                    <a:pt x="797" y="10145"/>
                  </a:lnTo>
                  <a:lnTo>
                    <a:pt x="732" y="10279"/>
                  </a:lnTo>
                  <a:lnTo>
                    <a:pt x="669" y="10414"/>
                  </a:lnTo>
                  <a:lnTo>
                    <a:pt x="609" y="10582"/>
                  </a:lnTo>
                  <a:lnTo>
                    <a:pt x="552" y="10716"/>
                  </a:lnTo>
                  <a:lnTo>
                    <a:pt x="497" y="10884"/>
                  </a:lnTo>
                  <a:lnTo>
                    <a:pt x="445" y="11018"/>
                  </a:lnTo>
                  <a:lnTo>
                    <a:pt x="396" y="11186"/>
                  </a:lnTo>
                  <a:lnTo>
                    <a:pt x="350" y="11354"/>
                  </a:lnTo>
                  <a:lnTo>
                    <a:pt x="306" y="11522"/>
                  </a:lnTo>
                  <a:lnTo>
                    <a:pt x="265" y="11657"/>
                  </a:lnTo>
                  <a:lnTo>
                    <a:pt x="227" y="11825"/>
                  </a:lnTo>
                  <a:lnTo>
                    <a:pt x="191" y="12026"/>
                  </a:lnTo>
                  <a:lnTo>
                    <a:pt x="159" y="12194"/>
                  </a:lnTo>
                  <a:lnTo>
                    <a:pt x="129" y="12362"/>
                  </a:lnTo>
                  <a:lnTo>
                    <a:pt x="103" y="12530"/>
                  </a:lnTo>
                  <a:lnTo>
                    <a:pt x="79" y="12732"/>
                  </a:lnTo>
                  <a:lnTo>
                    <a:pt x="58" y="12900"/>
                  </a:lnTo>
                  <a:lnTo>
                    <a:pt x="41" y="13101"/>
                  </a:lnTo>
                  <a:lnTo>
                    <a:pt x="26" y="13303"/>
                  </a:lnTo>
                  <a:lnTo>
                    <a:pt x="15" y="13471"/>
                  </a:lnTo>
                  <a:lnTo>
                    <a:pt x="7" y="13672"/>
                  </a:lnTo>
                  <a:lnTo>
                    <a:pt x="1" y="13874"/>
                  </a:lnTo>
                  <a:lnTo>
                    <a:pt x="0" y="14008"/>
                  </a:lnTo>
                  <a:lnTo>
                    <a:pt x="0" y="14176"/>
                  </a:lnTo>
                  <a:lnTo>
                    <a:pt x="1" y="14310"/>
                  </a:lnTo>
                  <a:lnTo>
                    <a:pt x="5" y="14512"/>
                  </a:lnTo>
                  <a:lnTo>
                    <a:pt x="13" y="14714"/>
                  </a:lnTo>
                  <a:lnTo>
                    <a:pt x="24" y="14949"/>
                  </a:lnTo>
                  <a:lnTo>
                    <a:pt x="38" y="15150"/>
                  </a:lnTo>
                  <a:lnTo>
                    <a:pt x="56" y="15385"/>
                  </a:lnTo>
                  <a:lnTo>
                    <a:pt x="77" y="15621"/>
                  </a:lnTo>
                  <a:lnTo>
                    <a:pt x="102" y="15856"/>
                  </a:lnTo>
                  <a:lnTo>
                    <a:pt x="130" y="16091"/>
                  </a:lnTo>
                  <a:lnTo>
                    <a:pt x="161" y="16326"/>
                  </a:lnTo>
                  <a:lnTo>
                    <a:pt x="197" y="16561"/>
                  </a:lnTo>
                  <a:lnTo>
                    <a:pt x="235" y="16830"/>
                  </a:lnTo>
                  <a:lnTo>
                    <a:pt x="277" y="17065"/>
                  </a:lnTo>
                  <a:lnTo>
                    <a:pt x="323" y="17334"/>
                  </a:lnTo>
                  <a:lnTo>
                    <a:pt x="372" y="17569"/>
                  </a:lnTo>
                  <a:lnTo>
                    <a:pt x="425" y="17838"/>
                  </a:lnTo>
                  <a:lnTo>
                    <a:pt x="482" y="18106"/>
                  </a:lnTo>
                  <a:lnTo>
                    <a:pt x="543" y="18375"/>
                  </a:lnTo>
                  <a:lnTo>
                    <a:pt x="607" y="18644"/>
                  </a:lnTo>
                  <a:lnTo>
                    <a:pt x="675" y="18946"/>
                  </a:lnTo>
                  <a:lnTo>
                    <a:pt x="747" y="19215"/>
                  </a:lnTo>
                  <a:lnTo>
                    <a:pt x="822" y="19484"/>
                  </a:lnTo>
                  <a:lnTo>
                    <a:pt x="902" y="19786"/>
                  </a:lnTo>
                  <a:lnTo>
                    <a:pt x="985" y="20088"/>
                  </a:lnTo>
                  <a:lnTo>
                    <a:pt x="1073" y="20391"/>
                  </a:lnTo>
                  <a:lnTo>
                    <a:pt x="1164" y="20693"/>
                  </a:lnTo>
                  <a:lnTo>
                    <a:pt x="1259" y="20995"/>
                  </a:lnTo>
                  <a:lnTo>
                    <a:pt x="1359" y="21298"/>
                  </a:lnTo>
                  <a:lnTo>
                    <a:pt x="1462" y="21600"/>
                  </a:lnTo>
                  <a:lnTo>
                    <a:pt x="1481" y="21533"/>
                  </a:lnTo>
                  <a:lnTo>
                    <a:pt x="1519" y="21398"/>
                  </a:lnTo>
                  <a:lnTo>
                    <a:pt x="1557" y="21264"/>
                  </a:lnTo>
                  <a:lnTo>
                    <a:pt x="1578" y="21163"/>
                  </a:lnTo>
                  <a:lnTo>
                    <a:pt x="1599" y="21096"/>
                  </a:lnTo>
                  <a:lnTo>
                    <a:pt x="1621" y="21029"/>
                  </a:lnTo>
                  <a:lnTo>
                    <a:pt x="1645" y="20962"/>
                  </a:lnTo>
                  <a:lnTo>
                    <a:pt x="1671" y="20895"/>
                  </a:lnTo>
                  <a:lnTo>
                    <a:pt x="1699" y="20794"/>
                  </a:lnTo>
                  <a:lnTo>
                    <a:pt x="1729" y="20727"/>
                  </a:lnTo>
                  <a:lnTo>
                    <a:pt x="1762" y="20659"/>
                  </a:lnTo>
                  <a:lnTo>
                    <a:pt x="1798" y="20592"/>
                  </a:lnTo>
                  <a:lnTo>
                    <a:pt x="1837" y="20525"/>
                  </a:lnTo>
                  <a:lnTo>
                    <a:pt x="1880" y="20424"/>
                  </a:lnTo>
                  <a:lnTo>
                    <a:pt x="1926" y="20357"/>
                  </a:lnTo>
                  <a:lnTo>
                    <a:pt x="1976" y="20290"/>
                  </a:lnTo>
                  <a:lnTo>
                    <a:pt x="2031" y="20223"/>
                  </a:lnTo>
                  <a:lnTo>
                    <a:pt x="2090" y="20122"/>
                  </a:lnTo>
                  <a:lnTo>
                    <a:pt x="2154" y="20055"/>
                  </a:lnTo>
                  <a:lnTo>
                    <a:pt x="2223" y="19988"/>
                  </a:lnTo>
                  <a:lnTo>
                    <a:pt x="2297" y="19887"/>
                  </a:lnTo>
                  <a:lnTo>
                    <a:pt x="2377" y="19820"/>
                  </a:lnTo>
                  <a:lnTo>
                    <a:pt x="2463" y="19719"/>
                  </a:lnTo>
                  <a:lnTo>
                    <a:pt x="2556" y="19652"/>
                  </a:lnTo>
                  <a:lnTo>
                    <a:pt x="2655" y="19551"/>
                  </a:lnTo>
                  <a:lnTo>
                    <a:pt x="2760" y="19484"/>
                  </a:lnTo>
                  <a:lnTo>
                    <a:pt x="2873" y="19383"/>
                  </a:lnTo>
                  <a:lnTo>
                    <a:pt x="2992" y="19316"/>
                  </a:lnTo>
                  <a:lnTo>
                    <a:pt x="3120" y="19215"/>
                  </a:lnTo>
                  <a:lnTo>
                    <a:pt x="3255" y="19114"/>
                  </a:lnTo>
                  <a:lnTo>
                    <a:pt x="3398" y="19047"/>
                  </a:lnTo>
                  <a:lnTo>
                    <a:pt x="3550" y="18946"/>
                  </a:lnTo>
                  <a:lnTo>
                    <a:pt x="3710" y="18845"/>
                  </a:lnTo>
                  <a:lnTo>
                    <a:pt x="3880" y="18778"/>
                  </a:lnTo>
                  <a:lnTo>
                    <a:pt x="4058" y="18677"/>
                  </a:lnTo>
                  <a:lnTo>
                    <a:pt x="4246" y="18577"/>
                  </a:lnTo>
                  <a:lnTo>
                    <a:pt x="4444" y="18476"/>
                  </a:lnTo>
                  <a:lnTo>
                    <a:pt x="4652" y="18375"/>
                  </a:lnTo>
                  <a:lnTo>
                    <a:pt x="4870" y="18274"/>
                  </a:lnTo>
                  <a:lnTo>
                    <a:pt x="5099" y="18174"/>
                  </a:lnTo>
                  <a:lnTo>
                    <a:pt x="5339" y="18073"/>
                  </a:lnTo>
                  <a:lnTo>
                    <a:pt x="5590" y="17938"/>
                  </a:lnTo>
                  <a:lnTo>
                    <a:pt x="5852" y="17838"/>
                  </a:lnTo>
                  <a:lnTo>
                    <a:pt x="6126" y="17737"/>
                  </a:lnTo>
                  <a:lnTo>
                    <a:pt x="6412" y="17636"/>
                  </a:lnTo>
                  <a:lnTo>
                    <a:pt x="6710" y="17502"/>
                  </a:lnTo>
                  <a:lnTo>
                    <a:pt x="7020" y="17401"/>
                  </a:lnTo>
                  <a:lnTo>
                    <a:pt x="7343" y="17267"/>
                  </a:lnTo>
                  <a:lnTo>
                    <a:pt x="7680" y="17132"/>
                  </a:lnTo>
                  <a:lnTo>
                    <a:pt x="8030" y="17031"/>
                  </a:lnTo>
                  <a:lnTo>
                    <a:pt x="8393" y="16897"/>
                  </a:lnTo>
                  <a:lnTo>
                    <a:pt x="8770" y="16763"/>
                  </a:lnTo>
                  <a:lnTo>
                    <a:pt x="9226" y="16628"/>
                  </a:lnTo>
                  <a:lnTo>
                    <a:pt x="9450" y="16528"/>
                  </a:lnTo>
                  <a:lnTo>
                    <a:pt x="9888" y="16393"/>
                  </a:lnTo>
                  <a:lnTo>
                    <a:pt x="10103" y="16292"/>
                  </a:lnTo>
                  <a:lnTo>
                    <a:pt x="10524" y="16158"/>
                  </a:lnTo>
                  <a:lnTo>
                    <a:pt x="10730" y="16057"/>
                  </a:lnTo>
                  <a:lnTo>
                    <a:pt x="11133" y="15923"/>
                  </a:lnTo>
                  <a:lnTo>
                    <a:pt x="11331" y="15822"/>
                  </a:lnTo>
                  <a:lnTo>
                    <a:pt x="11526" y="15755"/>
                  </a:lnTo>
                  <a:lnTo>
                    <a:pt x="11718" y="15654"/>
                  </a:lnTo>
                  <a:lnTo>
                    <a:pt x="12094" y="15520"/>
                  </a:lnTo>
                  <a:lnTo>
                    <a:pt x="12278" y="15419"/>
                  </a:lnTo>
                  <a:lnTo>
                    <a:pt x="12460" y="15352"/>
                  </a:lnTo>
                  <a:lnTo>
                    <a:pt x="12638" y="15251"/>
                  </a:lnTo>
                  <a:lnTo>
                    <a:pt x="12815" y="15184"/>
                  </a:lnTo>
                  <a:lnTo>
                    <a:pt x="12988" y="15083"/>
                  </a:lnTo>
                  <a:lnTo>
                    <a:pt x="13159" y="15016"/>
                  </a:lnTo>
                  <a:lnTo>
                    <a:pt x="13327" y="14915"/>
                  </a:lnTo>
                  <a:lnTo>
                    <a:pt x="13493" y="14848"/>
                  </a:lnTo>
                  <a:lnTo>
                    <a:pt x="13657" y="14747"/>
                  </a:lnTo>
                  <a:lnTo>
                    <a:pt x="13817" y="14680"/>
                  </a:lnTo>
                  <a:lnTo>
                    <a:pt x="13976" y="14579"/>
                  </a:lnTo>
                  <a:lnTo>
                    <a:pt x="14132" y="14512"/>
                  </a:lnTo>
                  <a:lnTo>
                    <a:pt x="14285" y="14411"/>
                  </a:lnTo>
                  <a:lnTo>
                    <a:pt x="14436" y="14344"/>
                  </a:lnTo>
                  <a:lnTo>
                    <a:pt x="14585" y="14243"/>
                  </a:lnTo>
                  <a:lnTo>
                    <a:pt x="14731" y="14176"/>
                  </a:lnTo>
                  <a:lnTo>
                    <a:pt x="14875" y="14075"/>
                  </a:lnTo>
                  <a:lnTo>
                    <a:pt x="15017" y="14008"/>
                  </a:lnTo>
                  <a:lnTo>
                    <a:pt x="15156" y="13907"/>
                  </a:lnTo>
                  <a:lnTo>
                    <a:pt x="15293" y="13840"/>
                  </a:lnTo>
                  <a:lnTo>
                    <a:pt x="15428" y="13739"/>
                  </a:lnTo>
                  <a:lnTo>
                    <a:pt x="15561" y="13639"/>
                  </a:lnTo>
                  <a:lnTo>
                    <a:pt x="15691" y="13571"/>
                  </a:lnTo>
                  <a:lnTo>
                    <a:pt x="15819" y="13471"/>
                  </a:lnTo>
                  <a:lnTo>
                    <a:pt x="15945" y="13403"/>
                  </a:lnTo>
                  <a:lnTo>
                    <a:pt x="16069" y="13303"/>
                  </a:lnTo>
                  <a:lnTo>
                    <a:pt x="16191" y="13202"/>
                  </a:lnTo>
                  <a:lnTo>
                    <a:pt x="16310" y="13135"/>
                  </a:lnTo>
                  <a:lnTo>
                    <a:pt x="16428" y="13034"/>
                  </a:lnTo>
                  <a:lnTo>
                    <a:pt x="16543" y="12933"/>
                  </a:lnTo>
                  <a:lnTo>
                    <a:pt x="16657" y="12866"/>
                  </a:lnTo>
                  <a:lnTo>
                    <a:pt x="16768" y="12765"/>
                  </a:lnTo>
                  <a:lnTo>
                    <a:pt x="16877" y="12664"/>
                  </a:lnTo>
                  <a:lnTo>
                    <a:pt x="16985" y="12597"/>
                  </a:lnTo>
                  <a:lnTo>
                    <a:pt x="17090" y="12496"/>
                  </a:lnTo>
                  <a:lnTo>
                    <a:pt x="17194" y="12396"/>
                  </a:lnTo>
                  <a:lnTo>
                    <a:pt x="17295" y="12295"/>
                  </a:lnTo>
                  <a:lnTo>
                    <a:pt x="17395" y="12228"/>
                  </a:lnTo>
                  <a:lnTo>
                    <a:pt x="17493" y="12127"/>
                  </a:lnTo>
                  <a:lnTo>
                    <a:pt x="17589" y="12026"/>
                  </a:lnTo>
                  <a:lnTo>
                    <a:pt x="17683" y="11925"/>
                  </a:lnTo>
                  <a:lnTo>
                    <a:pt x="17775" y="11858"/>
                  </a:lnTo>
                  <a:lnTo>
                    <a:pt x="17865" y="11757"/>
                  </a:lnTo>
                  <a:lnTo>
                    <a:pt x="17954" y="11657"/>
                  </a:lnTo>
                  <a:lnTo>
                    <a:pt x="18041" y="11556"/>
                  </a:lnTo>
                  <a:lnTo>
                    <a:pt x="18126" y="11489"/>
                  </a:lnTo>
                  <a:lnTo>
                    <a:pt x="18210" y="11388"/>
                  </a:lnTo>
                  <a:lnTo>
                    <a:pt x="18292" y="11287"/>
                  </a:lnTo>
                  <a:lnTo>
                    <a:pt x="18372" y="11186"/>
                  </a:lnTo>
                  <a:lnTo>
                    <a:pt x="18450" y="11086"/>
                  </a:lnTo>
                  <a:lnTo>
                    <a:pt x="18527" y="10985"/>
                  </a:lnTo>
                  <a:lnTo>
                    <a:pt x="18603" y="10884"/>
                  </a:lnTo>
                  <a:lnTo>
                    <a:pt x="18676" y="10817"/>
                  </a:lnTo>
                  <a:lnTo>
                    <a:pt x="18749" y="10716"/>
                  </a:lnTo>
                  <a:lnTo>
                    <a:pt x="18819" y="10615"/>
                  </a:lnTo>
                  <a:lnTo>
                    <a:pt x="18888" y="10514"/>
                  </a:lnTo>
                  <a:lnTo>
                    <a:pt x="18956" y="10414"/>
                  </a:lnTo>
                  <a:lnTo>
                    <a:pt x="19022" y="10313"/>
                  </a:lnTo>
                  <a:lnTo>
                    <a:pt x="19087" y="10212"/>
                  </a:lnTo>
                  <a:lnTo>
                    <a:pt x="19150" y="10111"/>
                  </a:lnTo>
                  <a:lnTo>
                    <a:pt x="19212" y="10011"/>
                  </a:lnTo>
                  <a:lnTo>
                    <a:pt x="19272" y="9910"/>
                  </a:lnTo>
                  <a:lnTo>
                    <a:pt x="19331" y="9809"/>
                  </a:lnTo>
                  <a:lnTo>
                    <a:pt x="19389" y="9708"/>
                  </a:lnTo>
                  <a:lnTo>
                    <a:pt x="19446" y="9607"/>
                  </a:lnTo>
                  <a:lnTo>
                    <a:pt x="19501" y="9507"/>
                  </a:lnTo>
                  <a:lnTo>
                    <a:pt x="19555" y="9406"/>
                  </a:lnTo>
                  <a:lnTo>
                    <a:pt x="19607" y="9305"/>
                  </a:lnTo>
                  <a:lnTo>
                    <a:pt x="19658" y="9204"/>
                  </a:lnTo>
                  <a:lnTo>
                    <a:pt x="19709" y="9104"/>
                  </a:lnTo>
                  <a:lnTo>
                    <a:pt x="19758" y="9003"/>
                  </a:lnTo>
                  <a:lnTo>
                    <a:pt x="19852" y="8801"/>
                  </a:lnTo>
                  <a:lnTo>
                    <a:pt x="19897" y="8700"/>
                  </a:lnTo>
                  <a:lnTo>
                    <a:pt x="19942" y="8600"/>
                  </a:lnTo>
                  <a:lnTo>
                    <a:pt x="19985" y="8499"/>
                  </a:lnTo>
                  <a:lnTo>
                    <a:pt x="20027" y="8398"/>
                  </a:lnTo>
                  <a:lnTo>
                    <a:pt x="20068" y="8264"/>
                  </a:lnTo>
                  <a:lnTo>
                    <a:pt x="20148" y="8062"/>
                  </a:lnTo>
                  <a:lnTo>
                    <a:pt x="20186" y="7961"/>
                  </a:lnTo>
                  <a:lnTo>
                    <a:pt x="20223" y="7861"/>
                  </a:lnTo>
                  <a:lnTo>
                    <a:pt x="20259" y="7760"/>
                  </a:lnTo>
                  <a:lnTo>
                    <a:pt x="20294" y="7626"/>
                  </a:lnTo>
                  <a:lnTo>
                    <a:pt x="20329" y="7525"/>
                  </a:lnTo>
                  <a:lnTo>
                    <a:pt x="20395" y="7323"/>
                  </a:lnTo>
                  <a:lnTo>
                    <a:pt x="20427" y="7222"/>
                  </a:lnTo>
                  <a:lnTo>
                    <a:pt x="20458" y="7088"/>
                  </a:lnTo>
                  <a:lnTo>
                    <a:pt x="20488" y="6987"/>
                  </a:lnTo>
                  <a:lnTo>
                    <a:pt x="20517" y="6886"/>
                  </a:lnTo>
                  <a:lnTo>
                    <a:pt x="20546" y="6786"/>
                  </a:lnTo>
                  <a:lnTo>
                    <a:pt x="20574" y="6651"/>
                  </a:lnTo>
                  <a:lnTo>
                    <a:pt x="20601" y="6551"/>
                  </a:lnTo>
                  <a:lnTo>
                    <a:pt x="20628" y="6450"/>
                  </a:lnTo>
                  <a:lnTo>
                    <a:pt x="20654" y="6315"/>
                  </a:lnTo>
                  <a:lnTo>
                    <a:pt x="20679" y="6215"/>
                  </a:lnTo>
                  <a:lnTo>
                    <a:pt x="20704" y="6114"/>
                  </a:lnTo>
                  <a:lnTo>
                    <a:pt x="20728" y="5979"/>
                  </a:lnTo>
                  <a:lnTo>
                    <a:pt x="20751" y="5879"/>
                  </a:lnTo>
                  <a:lnTo>
                    <a:pt x="20774" y="5744"/>
                  </a:lnTo>
                  <a:lnTo>
                    <a:pt x="20796" y="5644"/>
                  </a:lnTo>
                  <a:lnTo>
                    <a:pt x="20818" y="5543"/>
                  </a:lnTo>
                  <a:lnTo>
                    <a:pt x="20840" y="5408"/>
                  </a:lnTo>
                  <a:lnTo>
                    <a:pt x="20860" y="5308"/>
                  </a:lnTo>
                  <a:lnTo>
                    <a:pt x="20881" y="5173"/>
                  </a:lnTo>
                  <a:lnTo>
                    <a:pt x="20901" y="5072"/>
                  </a:lnTo>
                  <a:lnTo>
                    <a:pt x="20920" y="4938"/>
                  </a:lnTo>
                  <a:lnTo>
                    <a:pt x="20940" y="4837"/>
                  </a:lnTo>
                  <a:lnTo>
                    <a:pt x="20958" y="4703"/>
                  </a:lnTo>
                  <a:lnTo>
                    <a:pt x="20977" y="4602"/>
                  </a:lnTo>
                  <a:lnTo>
                    <a:pt x="20995" y="4468"/>
                  </a:lnTo>
                  <a:lnTo>
                    <a:pt x="21013" y="4367"/>
                  </a:lnTo>
                  <a:lnTo>
                    <a:pt x="21030" y="4233"/>
                  </a:lnTo>
                  <a:lnTo>
                    <a:pt x="21048" y="4132"/>
                  </a:lnTo>
                  <a:lnTo>
                    <a:pt x="21065" y="3998"/>
                  </a:lnTo>
                  <a:lnTo>
                    <a:pt x="21082" y="3897"/>
                  </a:lnTo>
                  <a:lnTo>
                    <a:pt x="21098" y="3762"/>
                  </a:lnTo>
                  <a:lnTo>
                    <a:pt x="21115" y="3662"/>
                  </a:lnTo>
                  <a:lnTo>
                    <a:pt x="21131" y="3527"/>
                  </a:lnTo>
                  <a:lnTo>
                    <a:pt x="21147" y="3393"/>
                  </a:lnTo>
                  <a:lnTo>
                    <a:pt x="21163" y="3292"/>
                  </a:lnTo>
                  <a:lnTo>
                    <a:pt x="21179" y="3158"/>
                  </a:lnTo>
                  <a:lnTo>
                    <a:pt x="21211" y="2923"/>
                  </a:lnTo>
                  <a:lnTo>
                    <a:pt x="21322" y="2049"/>
                  </a:lnTo>
                  <a:lnTo>
                    <a:pt x="21354" y="1780"/>
                  </a:lnTo>
                  <a:lnTo>
                    <a:pt x="21388" y="1512"/>
                  </a:lnTo>
                  <a:lnTo>
                    <a:pt x="21404" y="1411"/>
                  </a:lnTo>
                  <a:lnTo>
                    <a:pt x="21422" y="1277"/>
                  </a:lnTo>
                  <a:lnTo>
                    <a:pt x="21439" y="1142"/>
                  </a:lnTo>
                  <a:lnTo>
                    <a:pt x="21457" y="1008"/>
                  </a:lnTo>
                  <a:lnTo>
                    <a:pt x="21474" y="873"/>
                  </a:lnTo>
                  <a:lnTo>
                    <a:pt x="21493" y="739"/>
                  </a:lnTo>
                  <a:lnTo>
                    <a:pt x="21511" y="605"/>
                  </a:lnTo>
                  <a:lnTo>
                    <a:pt x="21530" y="470"/>
                  </a:lnTo>
                  <a:lnTo>
                    <a:pt x="21549" y="336"/>
                  </a:lnTo>
                  <a:lnTo>
                    <a:pt x="21569" y="202"/>
                  </a:lnTo>
                  <a:lnTo>
                    <a:pt x="21589" y="67"/>
                  </a:lnTo>
                  <a:lnTo>
                    <a:pt x="21600" y="0"/>
                  </a:lnTo>
                  <a:close/>
                </a:path>
              </a:pathLst>
            </a:custGeom>
            <a:solidFill>
              <a:srgbClr val="ECEBEB"/>
            </a:solidFill>
            <a:ln w="12700" cap="flat">
              <a:noFill/>
              <a:miter lim="400000"/>
            </a:ln>
            <a:effectLst/>
          </p:spPr>
          <p:txBody>
            <a:bodyPr wrap="square" lIns="22859" tIns="22859" rIns="22859" bIns="22859" numCol="1" anchor="t">
              <a:noAutofit/>
            </a:bodyPr>
            <a:lstStyle/>
            <a:p>
              <a:pPr defTabSz="457200">
                <a:defRPr sz="1000" b="0">
                  <a:latin typeface="Calibri"/>
                  <a:ea typeface="Calibri"/>
                  <a:cs typeface="Calibri"/>
                  <a:sym typeface="Calibri"/>
                </a:defRPr>
              </a:pPr>
              <a:endParaRPr sz="500"/>
            </a:p>
          </p:txBody>
        </p:sp>
        <p:sp>
          <p:nvSpPr>
            <p:cNvPr id="201" name="Kształt"/>
            <p:cNvSpPr/>
            <p:nvPr/>
          </p:nvSpPr>
          <p:spPr>
            <a:xfrm>
              <a:off x="2296154" y="6728"/>
              <a:ext cx="7949649" cy="1370923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366" y="0"/>
                  </a:lnTo>
                  <a:lnTo>
                    <a:pt x="19836" y="5048"/>
                  </a:lnTo>
                  <a:lnTo>
                    <a:pt x="19736" y="5194"/>
                  </a:lnTo>
                  <a:lnTo>
                    <a:pt x="19635" y="5364"/>
                  </a:lnTo>
                  <a:lnTo>
                    <a:pt x="19531" y="5509"/>
                  </a:lnTo>
                  <a:lnTo>
                    <a:pt x="19426" y="5655"/>
                  </a:lnTo>
                  <a:lnTo>
                    <a:pt x="19320" y="5800"/>
                  </a:lnTo>
                  <a:lnTo>
                    <a:pt x="19211" y="5946"/>
                  </a:lnTo>
                  <a:lnTo>
                    <a:pt x="19101" y="6092"/>
                  </a:lnTo>
                  <a:lnTo>
                    <a:pt x="18990" y="6237"/>
                  </a:lnTo>
                  <a:lnTo>
                    <a:pt x="18877" y="6383"/>
                  </a:lnTo>
                  <a:lnTo>
                    <a:pt x="18763" y="6504"/>
                  </a:lnTo>
                  <a:lnTo>
                    <a:pt x="18647" y="6650"/>
                  </a:lnTo>
                  <a:lnTo>
                    <a:pt x="18529" y="6771"/>
                  </a:lnTo>
                  <a:lnTo>
                    <a:pt x="18411" y="6917"/>
                  </a:lnTo>
                  <a:lnTo>
                    <a:pt x="18290" y="7038"/>
                  </a:lnTo>
                  <a:lnTo>
                    <a:pt x="18169" y="7160"/>
                  </a:lnTo>
                  <a:lnTo>
                    <a:pt x="18046" y="7281"/>
                  </a:lnTo>
                  <a:lnTo>
                    <a:pt x="17922" y="7402"/>
                  </a:lnTo>
                  <a:lnTo>
                    <a:pt x="17796" y="7524"/>
                  </a:lnTo>
                  <a:lnTo>
                    <a:pt x="17670" y="7645"/>
                  </a:lnTo>
                  <a:lnTo>
                    <a:pt x="17542" y="7742"/>
                  </a:lnTo>
                  <a:lnTo>
                    <a:pt x="17412" y="7863"/>
                  </a:lnTo>
                  <a:lnTo>
                    <a:pt x="17282" y="7985"/>
                  </a:lnTo>
                  <a:lnTo>
                    <a:pt x="17151" y="8082"/>
                  </a:lnTo>
                  <a:lnTo>
                    <a:pt x="17018" y="8179"/>
                  </a:lnTo>
                  <a:lnTo>
                    <a:pt x="16884" y="8300"/>
                  </a:lnTo>
                  <a:lnTo>
                    <a:pt x="16614" y="8494"/>
                  </a:lnTo>
                  <a:lnTo>
                    <a:pt x="16339" y="8689"/>
                  </a:lnTo>
                  <a:lnTo>
                    <a:pt x="16061" y="8883"/>
                  </a:lnTo>
                  <a:lnTo>
                    <a:pt x="15779" y="9077"/>
                  </a:lnTo>
                  <a:lnTo>
                    <a:pt x="15636" y="9150"/>
                  </a:lnTo>
                  <a:lnTo>
                    <a:pt x="15493" y="9247"/>
                  </a:lnTo>
                  <a:lnTo>
                    <a:pt x="15349" y="9320"/>
                  </a:lnTo>
                  <a:lnTo>
                    <a:pt x="15204" y="9417"/>
                  </a:lnTo>
                  <a:lnTo>
                    <a:pt x="15059" y="9489"/>
                  </a:lnTo>
                  <a:lnTo>
                    <a:pt x="14913" y="9587"/>
                  </a:lnTo>
                  <a:lnTo>
                    <a:pt x="14470" y="9805"/>
                  </a:lnTo>
                  <a:lnTo>
                    <a:pt x="14322" y="9902"/>
                  </a:lnTo>
                  <a:lnTo>
                    <a:pt x="13721" y="10193"/>
                  </a:lnTo>
                  <a:lnTo>
                    <a:pt x="13570" y="10242"/>
                  </a:lnTo>
                  <a:lnTo>
                    <a:pt x="12960" y="10533"/>
                  </a:lnTo>
                  <a:lnTo>
                    <a:pt x="12807" y="10582"/>
                  </a:lnTo>
                  <a:lnTo>
                    <a:pt x="12500" y="10727"/>
                  </a:lnTo>
                  <a:lnTo>
                    <a:pt x="12345" y="10776"/>
                  </a:lnTo>
                  <a:lnTo>
                    <a:pt x="12191" y="10849"/>
                  </a:lnTo>
                  <a:lnTo>
                    <a:pt x="12036" y="10897"/>
                  </a:lnTo>
                  <a:lnTo>
                    <a:pt x="11882" y="10970"/>
                  </a:lnTo>
                  <a:lnTo>
                    <a:pt x="11727" y="11018"/>
                  </a:lnTo>
                  <a:lnTo>
                    <a:pt x="11572" y="11091"/>
                  </a:lnTo>
                  <a:lnTo>
                    <a:pt x="11262" y="11188"/>
                  </a:lnTo>
                  <a:lnTo>
                    <a:pt x="11107" y="11261"/>
                  </a:lnTo>
                  <a:lnTo>
                    <a:pt x="10796" y="11358"/>
                  </a:lnTo>
                  <a:lnTo>
                    <a:pt x="10641" y="11431"/>
                  </a:lnTo>
                  <a:lnTo>
                    <a:pt x="10022" y="11625"/>
                  </a:lnTo>
                  <a:lnTo>
                    <a:pt x="9867" y="11698"/>
                  </a:lnTo>
                  <a:lnTo>
                    <a:pt x="9252" y="11892"/>
                  </a:lnTo>
                  <a:lnTo>
                    <a:pt x="8793" y="12062"/>
                  </a:lnTo>
                  <a:lnTo>
                    <a:pt x="7888" y="12353"/>
                  </a:lnTo>
                  <a:lnTo>
                    <a:pt x="7739" y="12426"/>
                  </a:lnTo>
                  <a:lnTo>
                    <a:pt x="7003" y="12669"/>
                  </a:lnTo>
                  <a:lnTo>
                    <a:pt x="6858" y="12742"/>
                  </a:lnTo>
                  <a:lnTo>
                    <a:pt x="6427" y="12887"/>
                  </a:lnTo>
                  <a:lnTo>
                    <a:pt x="6285" y="12960"/>
                  </a:lnTo>
                  <a:lnTo>
                    <a:pt x="5865" y="13106"/>
                  </a:lnTo>
                  <a:lnTo>
                    <a:pt x="5726" y="13178"/>
                  </a:lnTo>
                  <a:lnTo>
                    <a:pt x="5589" y="13227"/>
                  </a:lnTo>
                  <a:lnTo>
                    <a:pt x="5453" y="13300"/>
                  </a:lnTo>
                  <a:lnTo>
                    <a:pt x="5183" y="13397"/>
                  </a:lnTo>
                  <a:lnTo>
                    <a:pt x="5050" y="13470"/>
                  </a:lnTo>
                  <a:lnTo>
                    <a:pt x="4918" y="13518"/>
                  </a:lnTo>
                  <a:lnTo>
                    <a:pt x="4657" y="13664"/>
                  </a:lnTo>
                  <a:lnTo>
                    <a:pt x="4528" y="13712"/>
                  </a:lnTo>
                  <a:lnTo>
                    <a:pt x="4401" y="13785"/>
                  </a:lnTo>
                  <a:lnTo>
                    <a:pt x="4274" y="13834"/>
                  </a:lnTo>
                  <a:lnTo>
                    <a:pt x="4150" y="13907"/>
                  </a:lnTo>
                  <a:lnTo>
                    <a:pt x="4026" y="13979"/>
                  </a:lnTo>
                  <a:lnTo>
                    <a:pt x="3904" y="14052"/>
                  </a:lnTo>
                  <a:lnTo>
                    <a:pt x="3783" y="14125"/>
                  </a:lnTo>
                  <a:lnTo>
                    <a:pt x="3663" y="14198"/>
                  </a:lnTo>
                  <a:lnTo>
                    <a:pt x="3545" y="14246"/>
                  </a:lnTo>
                  <a:lnTo>
                    <a:pt x="3428" y="14319"/>
                  </a:lnTo>
                  <a:lnTo>
                    <a:pt x="3313" y="14416"/>
                  </a:lnTo>
                  <a:lnTo>
                    <a:pt x="3199" y="14489"/>
                  </a:lnTo>
                  <a:lnTo>
                    <a:pt x="3087" y="14562"/>
                  </a:lnTo>
                  <a:lnTo>
                    <a:pt x="2976" y="14635"/>
                  </a:lnTo>
                  <a:lnTo>
                    <a:pt x="2867" y="14707"/>
                  </a:lnTo>
                  <a:lnTo>
                    <a:pt x="2759" y="14804"/>
                  </a:lnTo>
                  <a:lnTo>
                    <a:pt x="2653" y="14877"/>
                  </a:lnTo>
                  <a:lnTo>
                    <a:pt x="2549" y="14950"/>
                  </a:lnTo>
                  <a:lnTo>
                    <a:pt x="2446" y="15047"/>
                  </a:lnTo>
                  <a:lnTo>
                    <a:pt x="2345" y="15120"/>
                  </a:lnTo>
                  <a:lnTo>
                    <a:pt x="2246" y="15217"/>
                  </a:lnTo>
                  <a:lnTo>
                    <a:pt x="2149" y="15314"/>
                  </a:lnTo>
                  <a:lnTo>
                    <a:pt x="2053" y="15387"/>
                  </a:lnTo>
                  <a:lnTo>
                    <a:pt x="1959" y="15484"/>
                  </a:lnTo>
                  <a:lnTo>
                    <a:pt x="1867" y="15581"/>
                  </a:lnTo>
                  <a:lnTo>
                    <a:pt x="1777" y="15678"/>
                  </a:lnTo>
                  <a:lnTo>
                    <a:pt x="1689" y="15775"/>
                  </a:lnTo>
                  <a:lnTo>
                    <a:pt x="1602" y="15872"/>
                  </a:lnTo>
                  <a:lnTo>
                    <a:pt x="1518" y="15969"/>
                  </a:lnTo>
                  <a:lnTo>
                    <a:pt x="1436" y="16067"/>
                  </a:lnTo>
                  <a:lnTo>
                    <a:pt x="1355" y="16188"/>
                  </a:lnTo>
                  <a:lnTo>
                    <a:pt x="1277" y="16285"/>
                  </a:lnTo>
                  <a:lnTo>
                    <a:pt x="1200" y="16406"/>
                  </a:lnTo>
                  <a:lnTo>
                    <a:pt x="1126" y="16503"/>
                  </a:lnTo>
                  <a:lnTo>
                    <a:pt x="1054" y="16625"/>
                  </a:lnTo>
                  <a:lnTo>
                    <a:pt x="984" y="16722"/>
                  </a:lnTo>
                  <a:lnTo>
                    <a:pt x="916" y="16843"/>
                  </a:lnTo>
                  <a:lnTo>
                    <a:pt x="850" y="16964"/>
                  </a:lnTo>
                  <a:lnTo>
                    <a:pt x="787" y="17086"/>
                  </a:lnTo>
                  <a:lnTo>
                    <a:pt x="726" y="17207"/>
                  </a:lnTo>
                  <a:lnTo>
                    <a:pt x="667" y="17329"/>
                  </a:lnTo>
                  <a:lnTo>
                    <a:pt x="610" y="17474"/>
                  </a:lnTo>
                  <a:lnTo>
                    <a:pt x="556" y="17596"/>
                  </a:lnTo>
                  <a:lnTo>
                    <a:pt x="504" y="17717"/>
                  </a:lnTo>
                  <a:lnTo>
                    <a:pt x="454" y="17862"/>
                  </a:lnTo>
                  <a:lnTo>
                    <a:pt x="407" y="17984"/>
                  </a:lnTo>
                  <a:lnTo>
                    <a:pt x="362" y="18129"/>
                  </a:lnTo>
                  <a:lnTo>
                    <a:pt x="320" y="18275"/>
                  </a:lnTo>
                  <a:lnTo>
                    <a:pt x="280" y="18421"/>
                  </a:lnTo>
                  <a:lnTo>
                    <a:pt x="243" y="18566"/>
                  </a:lnTo>
                  <a:lnTo>
                    <a:pt x="208" y="18712"/>
                  </a:lnTo>
                  <a:lnTo>
                    <a:pt x="176" y="18858"/>
                  </a:lnTo>
                  <a:lnTo>
                    <a:pt x="147" y="19003"/>
                  </a:lnTo>
                  <a:lnTo>
                    <a:pt x="120" y="19173"/>
                  </a:lnTo>
                  <a:lnTo>
                    <a:pt x="95" y="19319"/>
                  </a:lnTo>
                  <a:lnTo>
                    <a:pt x="74" y="19489"/>
                  </a:lnTo>
                  <a:lnTo>
                    <a:pt x="55" y="19658"/>
                  </a:lnTo>
                  <a:lnTo>
                    <a:pt x="39" y="19828"/>
                  </a:lnTo>
                  <a:lnTo>
                    <a:pt x="25" y="19998"/>
                  </a:lnTo>
                  <a:lnTo>
                    <a:pt x="15" y="20168"/>
                  </a:lnTo>
                  <a:lnTo>
                    <a:pt x="7" y="20338"/>
                  </a:lnTo>
                  <a:lnTo>
                    <a:pt x="2" y="20508"/>
                  </a:lnTo>
                  <a:lnTo>
                    <a:pt x="0" y="20702"/>
                  </a:lnTo>
                  <a:lnTo>
                    <a:pt x="1" y="20872"/>
                  </a:lnTo>
                  <a:lnTo>
                    <a:pt x="5" y="21066"/>
                  </a:lnTo>
                  <a:lnTo>
                    <a:pt x="11" y="21260"/>
                  </a:lnTo>
                  <a:lnTo>
                    <a:pt x="21" y="21454"/>
                  </a:lnTo>
                  <a:lnTo>
                    <a:pt x="32" y="21600"/>
                  </a:lnTo>
                  <a:lnTo>
                    <a:pt x="11591" y="21600"/>
                  </a:lnTo>
                  <a:lnTo>
                    <a:pt x="11650" y="21576"/>
                  </a:lnTo>
                  <a:lnTo>
                    <a:pt x="11790" y="21527"/>
                  </a:lnTo>
                  <a:lnTo>
                    <a:pt x="11929" y="21454"/>
                  </a:lnTo>
                  <a:lnTo>
                    <a:pt x="12065" y="21382"/>
                  </a:lnTo>
                  <a:lnTo>
                    <a:pt x="12200" y="21309"/>
                  </a:lnTo>
                  <a:lnTo>
                    <a:pt x="12333" y="21236"/>
                  </a:lnTo>
                  <a:lnTo>
                    <a:pt x="12464" y="21187"/>
                  </a:lnTo>
                  <a:lnTo>
                    <a:pt x="12593" y="21115"/>
                  </a:lnTo>
                  <a:lnTo>
                    <a:pt x="12720" y="21042"/>
                  </a:lnTo>
                  <a:lnTo>
                    <a:pt x="12846" y="20969"/>
                  </a:lnTo>
                  <a:lnTo>
                    <a:pt x="12969" y="20896"/>
                  </a:lnTo>
                  <a:lnTo>
                    <a:pt x="13091" y="20848"/>
                  </a:lnTo>
                  <a:lnTo>
                    <a:pt x="13211" y="20775"/>
                  </a:lnTo>
                  <a:lnTo>
                    <a:pt x="13329" y="20702"/>
                  </a:lnTo>
                  <a:lnTo>
                    <a:pt x="13446" y="20629"/>
                  </a:lnTo>
                  <a:lnTo>
                    <a:pt x="13561" y="20556"/>
                  </a:lnTo>
                  <a:lnTo>
                    <a:pt x="13674" y="20484"/>
                  </a:lnTo>
                  <a:lnTo>
                    <a:pt x="13785" y="20411"/>
                  </a:lnTo>
                  <a:lnTo>
                    <a:pt x="13895" y="20338"/>
                  </a:lnTo>
                  <a:lnTo>
                    <a:pt x="14002" y="20289"/>
                  </a:lnTo>
                  <a:lnTo>
                    <a:pt x="14109" y="20217"/>
                  </a:lnTo>
                  <a:lnTo>
                    <a:pt x="14213" y="20144"/>
                  </a:lnTo>
                  <a:lnTo>
                    <a:pt x="14316" y="20071"/>
                  </a:lnTo>
                  <a:lnTo>
                    <a:pt x="14418" y="19998"/>
                  </a:lnTo>
                  <a:lnTo>
                    <a:pt x="14518" y="19925"/>
                  </a:lnTo>
                  <a:lnTo>
                    <a:pt x="14616" y="19853"/>
                  </a:lnTo>
                  <a:lnTo>
                    <a:pt x="14712" y="19780"/>
                  </a:lnTo>
                  <a:lnTo>
                    <a:pt x="14807" y="19707"/>
                  </a:lnTo>
                  <a:lnTo>
                    <a:pt x="14901" y="19634"/>
                  </a:lnTo>
                  <a:lnTo>
                    <a:pt x="14993" y="19561"/>
                  </a:lnTo>
                  <a:lnTo>
                    <a:pt x="15083" y="19489"/>
                  </a:lnTo>
                  <a:lnTo>
                    <a:pt x="15172" y="19416"/>
                  </a:lnTo>
                  <a:lnTo>
                    <a:pt x="15260" y="19343"/>
                  </a:lnTo>
                  <a:lnTo>
                    <a:pt x="15346" y="19270"/>
                  </a:lnTo>
                  <a:lnTo>
                    <a:pt x="15430" y="19197"/>
                  </a:lnTo>
                  <a:lnTo>
                    <a:pt x="15513" y="19124"/>
                  </a:lnTo>
                  <a:lnTo>
                    <a:pt x="15595" y="19052"/>
                  </a:lnTo>
                  <a:lnTo>
                    <a:pt x="15675" y="18979"/>
                  </a:lnTo>
                  <a:lnTo>
                    <a:pt x="15754" y="18906"/>
                  </a:lnTo>
                  <a:lnTo>
                    <a:pt x="15832" y="18809"/>
                  </a:lnTo>
                  <a:lnTo>
                    <a:pt x="15908" y="18736"/>
                  </a:lnTo>
                  <a:lnTo>
                    <a:pt x="15982" y="18663"/>
                  </a:lnTo>
                  <a:lnTo>
                    <a:pt x="16056" y="18591"/>
                  </a:lnTo>
                  <a:lnTo>
                    <a:pt x="16128" y="18518"/>
                  </a:lnTo>
                  <a:lnTo>
                    <a:pt x="16199" y="18445"/>
                  </a:lnTo>
                  <a:lnTo>
                    <a:pt x="16268" y="18372"/>
                  </a:lnTo>
                  <a:lnTo>
                    <a:pt x="16336" y="18275"/>
                  </a:lnTo>
                  <a:lnTo>
                    <a:pt x="16403" y="18202"/>
                  </a:lnTo>
                  <a:lnTo>
                    <a:pt x="16469" y="18129"/>
                  </a:lnTo>
                  <a:lnTo>
                    <a:pt x="16533" y="18057"/>
                  </a:lnTo>
                  <a:lnTo>
                    <a:pt x="16597" y="17984"/>
                  </a:lnTo>
                  <a:lnTo>
                    <a:pt x="16659" y="17887"/>
                  </a:lnTo>
                  <a:lnTo>
                    <a:pt x="16779" y="17741"/>
                  </a:lnTo>
                  <a:lnTo>
                    <a:pt x="16837" y="17668"/>
                  </a:lnTo>
                  <a:lnTo>
                    <a:pt x="16895" y="17571"/>
                  </a:lnTo>
                  <a:lnTo>
                    <a:pt x="16951" y="17498"/>
                  </a:lnTo>
                  <a:lnTo>
                    <a:pt x="17006" y="17426"/>
                  </a:lnTo>
                  <a:lnTo>
                    <a:pt x="17060" y="17353"/>
                  </a:lnTo>
                  <a:lnTo>
                    <a:pt x="17113" y="17256"/>
                  </a:lnTo>
                  <a:lnTo>
                    <a:pt x="17165" y="17183"/>
                  </a:lnTo>
                  <a:lnTo>
                    <a:pt x="17216" y="17110"/>
                  </a:lnTo>
                  <a:lnTo>
                    <a:pt x="17265" y="17013"/>
                  </a:lnTo>
                  <a:lnTo>
                    <a:pt x="17314" y="16940"/>
                  </a:lnTo>
                  <a:lnTo>
                    <a:pt x="17362" y="16867"/>
                  </a:lnTo>
                  <a:lnTo>
                    <a:pt x="17408" y="16770"/>
                  </a:lnTo>
                  <a:lnTo>
                    <a:pt x="17454" y="16698"/>
                  </a:lnTo>
                  <a:lnTo>
                    <a:pt x="17499" y="16625"/>
                  </a:lnTo>
                  <a:lnTo>
                    <a:pt x="17542" y="16528"/>
                  </a:lnTo>
                  <a:lnTo>
                    <a:pt x="17585" y="16455"/>
                  </a:lnTo>
                  <a:lnTo>
                    <a:pt x="17627" y="16358"/>
                  </a:lnTo>
                  <a:lnTo>
                    <a:pt x="17668" y="16285"/>
                  </a:lnTo>
                  <a:lnTo>
                    <a:pt x="17708" y="16188"/>
                  </a:lnTo>
                  <a:lnTo>
                    <a:pt x="17748" y="16115"/>
                  </a:lnTo>
                  <a:lnTo>
                    <a:pt x="17786" y="16042"/>
                  </a:lnTo>
                  <a:lnTo>
                    <a:pt x="17823" y="15945"/>
                  </a:lnTo>
                  <a:lnTo>
                    <a:pt x="17860" y="15872"/>
                  </a:lnTo>
                  <a:lnTo>
                    <a:pt x="17896" y="15775"/>
                  </a:lnTo>
                  <a:lnTo>
                    <a:pt x="17931" y="15702"/>
                  </a:lnTo>
                  <a:lnTo>
                    <a:pt x="17965" y="15605"/>
                  </a:lnTo>
                  <a:lnTo>
                    <a:pt x="17999" y="15533"/>
                  </a:lnTo>
                  <a:lnTo>
                    <a:pt x="18031" y="15436"/>
                  </a:lnTo>
                  <a:lnTo>
                    <a:pt x="18063" y="15338"/>
                  </a:lnTo>
                  <a:lnTo>
                    <a:pt x="18094" y="15266"/>
                  </a:lnTo>
                  <a:lnTo>
                    <a:pt x="18125" y="15169"/>
                  </a:lnTo>
                  <a:lnTo>
                    <a:pt x="18155" y="15096"/>
                  </a:lnTo>
                  <a:lnTo>
                    <a:pt x="18184" y="14999"/>
                  </a:lnTo>
                  <a:lnTo>
                    <a:pt x="18212" y="14902"/>
                  </a:lnTo>
                  <a:lnTo>
                    <a:pt x="18240" y="14829"/>
                  </a:lnTo>
                  <a:lnTo>
                    <a:pt x="18267" y="14732"/>
                  </a:lnTo>
                  <a:lnTo>
                    <a:pt x="18294" y="14659"/>
                  </a:lnTo>
                  <a:lnTo>
                    <a:pt x="18320" y="14562"/>
                  </a:lnTo>
                  <a:lnTo>
                    <a:pt x="18345" y="14465"/>
                  </a:lnTo>
                  <a:lnTo>
                    <a:pt x="18370" y="14392"/>
                  </a:lnTo>
                  <a:lnTo>
                    <a:pt x="18394" y="14295"/>
                  </a:lnTo>
                  <a:lnTo>
                    <a:pt x="18440" y="14101"/>
                  </a:lnTo>
                  <a:lnTo>
                    <a:pt x="18463" y="14028"/>
                  </a:lnTo>
                  <a:lnTo>
                    <a:pt x="18485" y="13931"/>
                  </a:lnTo>
                  <a:lnTo>
                    <a:pt x="18527" y="13737"/>
                  </a:lnTo>
                  <a:lnTo>
                    <a:pt x="18548" y="13664"/>
                  </a:lnTo>
                  <a:lnTo>
                    <a:pt x="18588" y="13470"/>
                  </a:lnTo>
                  <a:lnTo>
                    <a:pt x="18626" y="13276"/>
                  </a:lnTo>
                  <a:lnTo>
                    <a:pt x="18644" y="13178"/>
                  </a:lnTo>
                  <a:lnTo>
                    <a:pt x="18662" y="13106"/>
                  </a:lnTo>
                  <a:lnTo>
                    <a:pt x="18680" y="13009"/>
                  </a:lnTo>
                  <a:lnTo>
                    <a:pt x="18697" y="12911"/>
                  </a:lnTo>
                  <a:lnTo>
                    <a:pt x="18731" y="12717"/>
                  </a:lnTo>
                  <a:lnTo>
                    <a:pt x="18795" y="12329"/>
                  </a:lnTo>
                  <a:lnTo>
                    <a:pt x="18855" y="11941"/>
                  </a:lnTo>
                  <a:lnTo>
                    <a:pt x="18869" y="11844"/>
                  </a:lnTo>
                  <a:lnTo>
                    <a:pt x="18884" y="11747"/>
                  </a:lnTo>
                  <a:lnTo>
                    <a:pt x="18898" y="11649"/>
                  </a:lnTo>
                  <a:lnTo>
                    <a:pt x="18926" y="11455"/>
                  </a:lnTo>
                  <a:lnTo>
                    <a:pt x="18939" y="11358"/>
                  </a:lnTo>
                  <a:lnTo>
                    <a:pt x="18967" y="11164"/>
                  </a:lnTo>
                  <a:lnTo>
                    <a:pt x="18980" y="11067"/>
                  </a:lnTo>
                  <a:lnTo>
                    <a:pt x="19007" y="10849"/>
                  </a:lnTo>
                  <a:lnTo>
                    <a:pt x="19034" y="10654"/>
                  </a:lnTo>
                  <a:lnTo>
                    <a:pt x="19115" y="10023"/>
                  </a:lnTo>
                  <a:lnTo>
                    <a:pt x="19157" y="9732"/>
                  </a:lnTo>
                  <a:lnTo>
                    <a:pt x="19171" y="9611"/>
                  </a:lnTo>
                  <a:lnTo>
                    <a:pt x="19199" y="9417"/>
                  </a:lnTo>
                  <a:lnTo>
                    <a:pt x="19214" y="9295"/>
                  </a:lnTo>
                  <a:lnTo>
                    <a:pt x="19229" y="9198"/>
                  </a:lnTo>
                  <a:lnTo>
                    <a:pt x="19244" y="9077"/>
                  </a:lnTo>
                  <a:lnTo>
                    <a:pt x="19259" y="8980"/>
                  </a:lnTo>
                  <a:lnTo>
                    <a:pt x="19275" y="8858"/>
                  </a:lnTo>
                  <a:lnTo>
                    <a:pt x="19307" y="8664"/>
                  </a:lnTo>
                  <a:lnTo>
                    <a:pt x="19323" y="8543"/>
                  </a:lnTo>
                  <a:lnTo>
                    <a:pt x="19340" y="8446"/>
                  </a:lnTo>
                  <a:lnTo>
                    <a:pt x="19357" y="8324"/>
                  </a:lnTo>
                  <a:lnTo>
                    <a:pt x="19374" y="8227"/>
                  </a:lnTo>
                  <a:lnTo>
                    <a:pt x="19391" y="8106"/>
                  </a:lnTo>
                  <a:lnTo>
                    <a:pt x="19409" y="8009"/>
                  </a:lnTo>
                  <a:lnTo>
                    <a:pt x="19428" y="7888"/>
                  </a:lnTo>
                  <a:lnTo>
                    <a:pt x="19447" y="7766"/>
                  </a:lnTo>
                  <a:lnTo>
                    <a:pt x="19466" y="7669"/>
                  </a:lnTo>
                  <a:lnTo>
                    <a:pt x="19485" y="7548"/>
                  </a:lnTo>
                  <a:lnTo>
                    <a:pt x="19505" y="7451"/>
                  </a:lnTo>
                  <a:lnTo>
                    <a:pt x="19526" y="7329"/>
                  </a:lnTo>
                  <a:lnTo>
                    <a:pt x="19547" y="7208"/>
                  </a:lnTo>
                  <a:lnTo>
                    <a:pt x="19568" y="7111"/>
                  </a:lnTo>
                  <a:lnTo>
                    <a:pt x="19590" y="6990"/>
                  </a:lnTo>
                  <a:lnTo>
                    <a:pt x="19613" y="6868"/>
                  </a:lnTo>
                  <a:lnTo>
                    <a:pt x="19635" y="6771"/>
                  </a:lnTo>
                  <a:lnTo>
                    <a:pt x="19683" y="6529"/>
                  </a:lnTo>
                  <a:lnTo>
                    <a:pt x="19708" y="6407"/>
                  </a:lnTo>
                  <a:lnTo>
                    <a:pt x="19733" y="6310"/>
                  </a:lnTo>
                  <a:lnTo>
                    <a:pt x="19759" y="6189"/>
                  </a:lnTo>
                  <a:lnTo>
                    <a:pt x="19785" y="6067"/>
                  </a:lnTo>
                  <a:lnTo>
                    <a:pt x="19812" y="5946"/>
                  </a:lnTo>
                  <a:lnTo>
                    <a:pt x="19840" y="5825"/>
                  </a:lnTo>
                  <a:lnTo>
                    <a:pt x="19868" y="5703"/>
                  </a:lnTo>
                  <a:lnTo>
                    <a:pt x="21600" y="0"/>
                  </a:lnTo>
                  <a:close/>
                </a:path>
              </a:pathLst>
            </a:custGeom>
            <a:solidFill>
              <a:srgbClr val="ECEBEB"/>
            </a:solidFill>
            <a:ln w="12700" cap="flat">
              <a:noFill/>
              <a:miter lim="400000"/>
            </a:ln>
            <a:effectLst/>
          </p:spPr>
          <p:txBody>
            <a:bodyPr wrap="square" lIns="22859" tIns="22859" rIns="22859" bIns="22859" numCol="1" anchor="t">
              <a:noAutofit/>
            </a:bodyPr>
            <a:lstStyle/>
            <a:p>
              <a:pPr defTabSz="457200">
                <a:defRPr sz="1000" b="0">
                  <a:latin typeface="Calibri"/>
                  <a:ea typeface="Calibri"/>
                  <a:cs typeface="Calibri"/>
                  <a:sym typeface="Calibri"/>
                </a:defRPr>
              </a:pPr>
              <a:endParaRPr sz="500"/>
            </a:p>
          </p:txBody>
        </p:sp>
        <p:sp>
          <p:nvSpPr>
            <p:cNvPr id="202" name="Kształt"/>
            <p:cNvSpPr/>
            <p:nvPr/>
          </p:nvSpPr>
          <p:spPr>
            <a:xfrm>
              <a:off x="9662803" y="6140084"/>
              <a:ext cx="3204191" cy="757587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980" y="11089"/>
                  </a:lnTo>
                  <a:lnTo>
                    <a:pt x="16692" y="11419"/>
                  </a:lnTo>
                  <a:lnTo>
                    <a:pt x="16400" y="11744"/>
                  </a:lnTo>
                  <a:lnTo>
                    <a:pt x="16103" y="12063"/>
                  </a:lnTo>
                  <a:lnTo>
                    <a:pt x="15801" y="12376"/>
                  </a:lnTo>
                  <a:lnTo>
                    <a:pt x="15495" y="12685"/>
                  </a:lnTo>
                  <a:lnTo>
                    <a:pt x="15184" y="12988"/>
                  </a:lnTo>
                  <a:lnTo>
                    <a:pt x="14868" y="13287"/>
                  </a:lnTo>
                  <a:lnTo>
                    <a:pt x="14548" y="13580"/>
                  </a:lnTo>
                  <a:lnTo>
                    <a:pt x="14224" y="13868"/>
                  </a:lnTo>
                  <a:lnTo>
                    <a:pt x="13895" y="14151"/>
                  </a:lnTo>
                  <a:lnTo>
                    <a:pt x="13563" y="14430"/>
                  </a:lnTo>
                  <a:lnTo>
                    <a:pt x="13226" y="14703"/>
                  </a:lnTo>
                  <a:lnTo>
                    <a:pt x="12885" y="14972"/>
                  </a:lnTo>
                  <a:lnTo>
                    <a:pt x="12540" y="15236"/>
                  </a:lnTo>
                  <a:lnTo>
                    <a:pt x="12191" y="15496"/>
                  </a:lnTo>
                  <a:lnTo>
                    <a:pt x="11838" y="15751"/>
                  </a:lnTo>
                  <a:lnTo>
                    <a:pt x="11482" y="16002"/>
                  </a:lnTo>
                  <a:lnTo>
                    <a:pt x="11122" y="16248"/>
                  </a:lnTo>
                  <a:lnTo>
                    <a:pt x="10758" y="16490"/>
                  </a:lnTo>
                  <a:lnTo>
                    <a:pt x="10391" y="16728"/>
                  </a:lnTo>
                  <a:lnTo>
                    <a:pt x="10020" y="16962"/>
                  </a:lnTo>
                  <a:lnTo>
                    <a:pt x="9646" y="17191"/>
                  </a:lnTo>
                  <a:lnTo>
                    <a:pt x="9269" y="17417"/>
                  </a:lnTo>
                  <a:lnTo>
                    <a:pt x="8889" y="17638"/>
                  </a:lnTo>
                  <a:lnTo>
                    <a:pt x="8505" y="17856"/>
                  </a:lnTo>
                  <a:lnTo>
                    <a:pt x="8119" y="18070"/>
                  </a:lnTo>
                  <a:lnTo>
                    <a:pt x="7729" y="18280"/>
                  </a:lnTo>
                  <a:lnTo>
                    <a:pt x="7337" y="18486"/>
                  </a:lnTo>
                  <a:lnTo>
                    <a:pt x="6942" y="18689"/>
                  </a:lnTo>
                  <a:lnTo>
                    <a:pt x="6544" y="18888"/>
                  </a:lnTo>
                  <a:lnTo>
                    <a:pt x="6143" y="19084"/>
                  </a:lnTo>
                  <a:lnTo>
                    <a:pt x="5740" y="19276"/>
                  </a:lnTo>
                  <a:lnTo>
                    <a:pt x="5334" y="19465"/>
                  </a:lnTo>
                  <a:lnTo>
                    <a:pt x="4926" y="19651"/>
                  </a:lnTo>
                  <a:lnTo>
                    <a:pt x="4516" y="19833"/>
                  </a:lnTo>
                  <a:lnTo>
                    <a:pt x="4103" y="20012"/>
                  </a:lnTo>
                  <a:lnTo>
                    <a:pt x="3688" y="20188"/>
                  </a:lnTo>
                  <a:lnTo>
                    <a:pt x="3271" y="20361"/>
                  </a:lnTo>
                  <a:lnTo>
                    <a:pt x="2852" y="20532"/>
                  </a:lnTo>
                  <a:lnTo>
                    <a:pt x="2431" y="20699"/>
                  </a:lnTo>
                  <a:lnTo>
                    <a:pt x="2008" y="20863"/>
                  </a:lnTo>
                  <a:lnTo>
                    <a:pt x="1584" y="21025"/>
                  </a:lnTo>
                  <a:lnTo>
                    <a:pt x="1157" y="21184"/>
                  </a:lnTo>
                  <a:lnTo>
                    <a:pt x="730" y="21341"/>
                  </a:lnTo>
                  <a:lnTo>
                    <a:pt x="300" y="21495"/>
                  </a:lnTo>
                  <a:lnTo>
                    <a:pt x="0" y="21600"/>
                  </a:lnTo>
                  <a:lnTo>
                    <a:pt x="14940" y="21600"/>
                  </a:lnTo>
                  <a:lnTo>
                    <a:pt x="14996" y="21289"/>
                  </a:lnTo>
                  <a:lnTo>
                    <a:pt x="15038" y="21060"/>
                  </a:lnTo>
                  <a:lnTo>
                    <a:pt x="15080" y="20830"/>
                  </a:lnTo>
                  <a:lnTo>
                    <a:pt x="15122" y="20599"/>
                  </a:lnTo>
                  <a:lnTo>
                    <a:pt x="15165" y="20368"/>
                  </a:lnTo>
                  <a:lnTo>
                    <a:pt x="15253" y="19902"/>
                  </a:lnTo>
                  <a:lnTo>
                    <a:pt x="15298" y="19668"/>
                  </a:lnTo>
                  <a:lnTo>
                    <a:pt x="15343" y="19433"/>
                  </a:lnTo>
                  <a:lnTo>
                    <a:pt x="15389" y="19198"/>
                  </a:lnTo>
                  <a:lnTo>
                    <a:pt x="15436" y="18961"/>
                  </a:lnTo>
                  <a:lnTo>
                    <a:pt x="15484" y="18724"/>
                  </a:lnTo>
                  <a:lnTo>
                    <a:pt x="15533" y="18486"/>
                  </a:lnTo>
                  <a:lnTo>
                    <a:pt x="15582" y="18247"/>
                  </a:lnTo>
                  <a:lnTo>
                    <a:pt x="15633" y="18007"/>
                  </a:lnTo>
                  <a:lnTo>
                    <a:pt x="15685" y="17767"/>
                  </a:lnTo>
                  <a:lnTo>
                    <a:pt x="15737" y="17525"/>
                  </a:lnTo>
                  <a:lnTo>
                    <a:pt x="15791" y="17283"/>
                  </a:lnTo>
                  <a:lnTo>
                    <a:pt x="15846" y="17040"/>
                  </a:lnTo>
                  <a:lnTo>
                    <a:pt x="15902" y="16796"/>
                  </a:lnTo>
                  <a:lnTo>
                    <a:pt x="15960" y="16552"/>
                  </a:lnTo>
                  <a:lnTo>
                    <a:pt x="16019" y="16306"/>
                  </a:lnTo>
                  <a:lnTo>
                    <a:pt x="16079" y="16060"/>
                  </a:lnTo>
                  <a:lnTo>
                    <a:pt x="16140" y="15812"/>
                  </a:lnTo>
                  <a:lnTo>
                    <a:pt x="16203" y="15564"/>
                  </a:lnTo>
                  <a:lnTo>
                    <a:pt x="16268" y="15315"/>
                  </a:lnTo>
                  <a:lnTo>
                    <a:pt x="16334" y="15066"/>
                  </a:lnTo>
                  <a:lnTo>
                    <a:pt x="16402" y="14815"/>
                  </a:lnTo>
                  <a:lnTo>
                    <a:pt x="16471" y="14564"/>
                  </a:lnTo>
                  <a:lnTo>
                    <a:pt x="16542" y="14311"/>
                  </a:lnTo>
                  <a:lnTo>
                    <a:pt x="16615" y="14058"/>
                  </a:lnTo>
                  <a:lnTo>
                    <a:pt x="16690" y="13804"/>
                  </a:lnTo>
                  <a:lnTo>
                    <a:pt x="16767" y="13549"/>
                  </a:lnTo>
                  <a:lnTo>
                    <a:pt x="16845" y="13293"/>
                  </a:lnTo>
                  <a:lnTo>
                    <a:pt x="16925" y="13037"/>
                  </a:lnTo>
                  <a:lnTo>
                    <a:pt x="17008" y="12779"/>
                  </a:lnTo>
                  <a:lnTo>
                    <a:pt x="17092" y="12521"/>
                  </a:lnTo>
                  <a:lnTo>
                    <a:pt x="17179" y="12262"/>
                  </a:lnTo>
                  <a:lnTo>
                    <a:pt x="17268" y="12002"/>
                  </a:lnTo>
                  <a:lnTo>
                    <a:pt x="17359" y="11740"/>
                  </a:lnTo>
                  <a:lnTo>
                    <a:pt x="17452" y="11479"/>
                  </a:lnTo>
                  <a:lnTo>
                    <a:pt x="17548" y="11216"/>
                  </a:lnTo>
                  <a:lnTo>
                    <a:pt x="17645" y="10952"/>
                  </a:lnTo>
                  <a:lnTo>
                    <a:pt x="17746" y="10687"/>
                  </a:lnTo>
                  <a:lnTo>
                    <a:pt x="17849" y="10422"/>
                  </a:lnTo>
                  <a:lnTo>
                    <a:pt x="17954" y="10156"/>
                  </a:lnTo>
                  <a:lnTo>
                    <a:pt x="18061" y="9888"/>
                  </a:lnTo>
                  <a:lnTo>
                    <a:pt x="21600" y="1396"/>
                  </a:lnTo>
                  <a:lnTo>
                    <a:pt x="21600" y="0"/>
                  </a:lnTo>
                  <a:close/>
                </a:path>
              </a:pathLst>
            </a:custGeom>
            <a:solidFill>
              <a:srgbClr val="ECEBEB"/>
            </a:solidFill>
            <a:ln w="12700" cap="flat">
              <a:noFill/>
              <a:miter lim="400000"/>
            </a:ln>
            <a:effectLst/>
          </p:spPr>
          <p:txBody>
            <a:bodyPr wrap="square" lIns="22859" tIns="22859" rIns="22859" bIns="22859" numCol="1" anchor="t">
              <a:noAutofit/>
            </a:bodyPr>
            <a:lstStyle/>
            <a:p>
              <a:pPr defTabSz="457200">
                <a:defRPr sz="1000" b="0">
                  <a:latin typeface="Calibri"/>
                  <a:ea typeface="Calibri"/>
                  <a:cs typeface="Calibri"/>
                  <a:sym typeface="Calibri"/>
                </a:defRPr>
              </a:pPr>
              <a:endParaRPr sz="500"/>
            </a:p>
          </p:txBody>
        </p:sp>
      </p:grpSp>
      <p:pic>
        <p:nvPicPr>
          <p:cNvPr id="208" name="Obrazek" descr="Obrazek"/>
          <p:cNvPicPr>
            <a:picLocks noChangeAspect="1"/>
          </p:cNvPicPr>
          <p:nvPr/>
        </p:nvPicPr>
        <p:blipFill>
          <a:blip r:embed="rId4"/>
          <a:stretch>
            <a:fillRect/>
          </a:stretch>
        </p:blipFill>
        <p:spPr>
          <a:xfrm>
            <a:off x="-22394" y="464741"/>
            <a:ext cx="2928514" cy="1126553"/>
          </a:xfrm>
          <a:prstGeom prst="rect">
            <a:avLst/>
          </a:prstGeom>
          <a:ln w="12700">
            <a:miter lim="400000"/>
          </a:ln>
        </p:spPr>
      </p:pic>
    </p:spTree>
    <p:extLst>
      <p:ext uri="{BB962C8B-B14F-4D97-AF65-F5344CB8AC3E}">
        <p14:creationId xmlns:p14="http://schemas.microsoft.com/office/powerpoint/2010/main" val="899591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 name="Obrazek" descr="Obrazek"/>
          <p:cNvPicPr>
            <a:picLocks noChangeAspect="1"/>
          </p:cNvPicPr>
          <p:nvPr/>
        </p:nvPicPr>
        <p:blipFill>
          <a:blip r:embed="rId2">
            <a:extLst>
              <a:ext uri="{BEBA8EAE-BF5A-486C-A8C5-ECC9F3942E4B}">
                <a14:imgProps xmlns:a14="http://schemas.microsoft.com/office/drawing/2010/main">
                  <a14:imgLayer r:embed="rId3">
                    <a14:imgEffect>
                      <a14:brightnessContrast bright="2000"/>
                    </a14:imgEffect>
                  </a14:imgLayer>
                </a14:imgProps>
              </a:ext>
            </a:extLst>
          </a:blip>
          <a:stretch>
            <a:fillRect/>
          </a:stretch>
        </p:blipFill>
        <p:spPr>
          <a:xfrm>
            <a:off x="-1172049" y="-8921282"/>
            <a:ext cx="14536097" cy="28342493"/>
          </a:xfrm>
          <a:prstGeom prst="rect">
            <a:avLst/>
          </a:prstGeom>
          <a:ln w="12700">
            <a:miter lim="400000"/>
          </a:ln>
        </p:spPr>
      </p:pic>
      <p:pic>
        <p:nvPicPr>
          <p:cNvPr id="165" name="Obrazek" descr="Obrazek"/>
          <p:cNvPicPr>
            <a:picLocks noChangeAspect="1"/>
          </p:cNvPicPr>
          <p:nvPr/>
        </p:nvPicPr>
        <p:blipFill>
          <a:blip r:embed="rId4"/>
          <a:stretch>
            <a:fillRect/>
          </a:stretch>
        </p:blipFill>
        <p:spPr>
          <a:xfrm>
            <a:off x="9662944" y="542289"/>
            <a:ext cx="2534631" cy="975033"/>
          </a:xfrm>
          <a:prstGeom prst="rect">
            <a:avLst/>
          </a:prstGeom>
          <a:ln w="12700">
            <a:miter lim="400000"/>
          </a:ln>
        </p:spPr>
      </p:pic>
      <p:sp>
        <p:nvSpPr>
          <p:cNvPr id="166" name="Na co jest…"/>
          <p:cNvSpPr txBox="1"/>
          <p:nvPr/>
        </p:nvSpPr>
        <p:spPr>
          <a:xfrm>
            <a:off x="1622980" y="2331911"/>
            <a:ext cx="8946037" cy="4893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2859" tIns="22859" rIns="22859" bIns="22859">
            <a:spAutoFit/>
          </a:bodyPr>
          <a:lstStyle/>
          <a:p>
            <a:pPr defTabSz="457200">
              <a:lnSpc>
                <a:spcPct val="90000"/>
              </a:lnSpc>
              <a:defRPr sz="4800" b="0">
                <a:latin typeface="Lato Bold"/>
                <a:ea typeface="Lato Bold"/>
                <a:cs typeface="Lato Bold"/>
                <a:sym typeface="Lato Bold"/>
              </a:defRPr>
            </a:pPr>
            <a:r>
              <a:rPr lang="pl-PL" sz="3200" dirty="0">
                <a:solidFill>
                  <a:srgbClr val="767171"/>
                </a:solidFill>
                <a:latin typeface="Lato Black" panose="020F0502020204030203" pitchFamily="34" charset="0"/>
                <a:ea typeface="Lato Black" panose="020F0502020204030203" pitchFamily="34" charset="0"/>
                <a:cs typeface="Lato Black" panose="020F0502020204030203" pitchFamily="34" charset="0"/>
              </a:rPr>
              <a:t>Dodatkowa alokacja dla działania M.19 LEADER</a:t>
            </a:r>
            <a:endParaRPr sz="3200" dirty="0">
              <a:solidFill>
                <a:srgbClr val="767171"/>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167" name="Efektem realizacji operacji jest stworzenie koncepcji Smart Village dla danej miejscowości (lub kilku sąsiednich), która powinna zawierać co najmniej następujące elementy:…"/>
          <p:cNvSpPr txBox="1"/>
          <p:nvPr/>
        </p:nvSpPr>
        <p:spPr>
          <a:xfrm>
            <a:off x="657069" y="3683614"/>
            <a:ext cx="9739530" cy="3799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spAutoFit/>
          </a:bodyPr>
          <a:lstStyle/>
          <a:p>
            <a:pPr marL="285750" indent="-285750" algn="just">
              <a:buFont typeface="Arial" panose="020B0604020202020204" pitchFamily="34" charset="0"/>
              <a:buChar char="•"/>
            </a:pPr>
            <a:endParaRPr lang="en-GB" sz="2000" dirty="0">
              <a:solidFill>
                <a:srgbClr val="212121"/>
              </a:solidFill>
              <a:latin typeface="Segoe UI" panose="020B0502040204020203" pitchFamily="34" charset="0"/>
            </a:endParaRPr>
          </a:p>
        </p:txBody>
      </p:sp>
      <p:sp>
        <p:nvSpPr>
          <p:cNvPr id="9" name="Symbol zastępczy zawartości 5"/>
          <p:cNvSpPr txBox="1"/>
          <p:nvPr/>
        </p:nvSpPr>
        <p:spPr>
          <a:xfrm>
            <a:off x="6914443" y="3218955"/>
            <a:ext cx="1238957" cy="5490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a:lnSpc>
                <a:spcPct val="90000"/>
              </a:lnSpc>
              <a:spcBef>
                <a:spcPts val="1000"/>
              </a:spcBef>
              <a:defRPr sz="2200">
                <a:solidFill>
                  <a:srgbClr val="009245"/>
                </a:solidFill>
                <a:latin typeface="Lato Bold"/>
                <a:ea typeface="Lato Bold"/>
                <a:cs typeface="Lato Bold"/>
                <a:sym typeface="Lato Bold"/>
              </a:defRPr>
            </a:pPr>
            <a:endParaRPr lang="pl-PL" dirty="0">
              <a:solidFill>
                <a:schemeClr val="accent4">
                  <a:lumMod val="75000"/>
                </a:schemeClr>
              </a:solidFill>
            </a:endParaRPr>
          </a:p>
        </p:txBody>
      </p:sp>
      <p:sp>
        <p:nvSpPr>
          <p:cNvPr id="11" name="Symbol zastępczy zawartości 5"/>
          <p:cNvSpPr txBox="1"/>
          <p:nvPr/>
        </p:nvSpPr>
        <p:spPr>
          <a:xfrm>
            <a:off x="3495673" y="3330891"/>
            <a:ext cx="5200650" cy="6099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Autofit/>
          </a:bodyPr>
          <a:lstStyle/>
          <a:p>
            <a:pPr algn="ctr">
              <a:lnSpc>
                <a:spcPct val="90000"/>
              </a:lnSpc>
              <a:spcBef>
                <a:spcPts val="1000"/>
              </a:spcBef>
              <a:defRPr sz="2200">
                <a:solidFill>
                  <a:srgbClr val="009245"/>
                </a:solidFill>
                <a:latin typeface="Lato Bold"/>
                <a:ea typeface="Lato Bold"/>
                <a:cs typeface="Lato Bold"/>
                <a:sym typeface="Lato Bold"/>
              </a:defRPr>
            </a:pPr>
            <a:r>
              <a:rPr lang="pl-PL" sz="5400" dirty="0">
                <a:solidFill>
                  <a:srgbClr val="DAA600"/>
                </a:solidFill>
                <a:latin typeface="Lato Black" panose="020F0502020204030203" pitchFamily="34" charset="0"/>
                <a:ea typeface="Lato Black" panose="020F0502020204030203" pitchFamily="34" charset="0"/>
                <a:cs typeface="Lato Black" panose="020F0502020204030203" pitchFamily="34" charset="0"/>
              </a:rPr>
              <a:t>€ 179 673 110 </a:t>
            </a:r>
          </a:p>
          <a:p>
            <a:pPr algn="ctr">
              <a:lnSpc>
                <a:spcPct val="90000"/>
              </a:lnSpc>
              <a:spcBef>
                <a:spcPts val="1000"/>
              </a:spcBef>
              <a:defRPr sz="2200">
                <a:solidFill>
                  <a:srgbClr val="009245"/>
                </a:solidFill>
                <a:latin typeface="Lato Bold"/>
                <a:ea typeface="Lato Bold"/>
                <a:cs typeface="Lato Bold"/>
                <a:sym typeface="Lato Bold"/>
              </a:defRPr>
            </a:pPr>
            <a:r>
              <a:rPr lang="pl-PL" sz="3600" dirty="0">
                <a:solidFill>
                  <a:srgbClr val="DAA600"/>
                </a:solidFill>
              </a:rPr>
              <a:t>(ogółem)</a:t>
            </a:r>
          </a:p>
          <a:p>
            <a:pPr algn="ctr">
              <a:lnSpc>
                <a:spcPct val="90000"/>
              </a:lnSpc>
              <a:spcBef>
                <a:spcPts val="1000"/>
              </a:spcBef>
              <a:defRPr sz="2200">
                <a:solidFill>
                  <a:srgbClr val="009245"/>
                </a:solidFill>
                <a:latin typeface="Lato Bold"/>
                <a:ea typeface="Lato Bold"/>
                <a:cs typeface="Lato Bold"/>
                <a:sym typeface="Lato Bold"/>
              </a:defRPr>
            </a:pPr>
            <a:endParaRPr sz="5400" dirty="0">
              <a:solidFill>
                <a:schemeClr val="accent4">
                  <a:lumMod val="75000"/>
                </a:schemeClr>
              </a:solidFill>
              <a:latin typeface="Lato Black" panose="020F0502020204030203" pitchFamily="34" charset="0"/>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3401488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 name="object 4"/>
          <p:cNvGrpSpPr/>
          <p:nvPr/>
        </p:nvGrpSpPr>
        <p:grpSpPr>
          <a:xfrm>
            <a:off x="5760563" y="1"/>
            <a:ext cx="6433499" cy="6857983"/>
            <a:chOff x="-2" y="0"/>
            <a:chExt cx="12866996" cy="13715962"/>
          </a:xfrm>
          <a:solidFill>
            <a:srgbClr val="FBFBFB"/>
          </a:solidFill>
        </p:grpSpPr>
        <p:sp>
          <p:nvSpPr>
            <p:cNvPr id="21" name="Kształt"/>
            <p:cNvSpPr/>
            <p:nvPr/>
          </p:nvSpPr>
          <p:spPr>
            <a:xfrm>
              <a:off x="-3" y="-1"/>
              <a:ext cx="3792981" cy="348048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0" y="0"/>
                  </a:lnTo>
                  <a:lnTo>
                    <a:pt x="189" y="114"/>
                  </a:lnTo>
                  <a:lnTo>
                    <a:pt x="154" y="518"/>
                  </a:lnTo>
                  <a:lnTo>
                    <a:pt x="121" y="928"/>
                  </a:lnTo>
                  <a:lnTo>
                    <a:pt x="93" y="1346"/>
                  </a:lnTo>
                  <a:lnTo>
                    <a:pt x="69" y="1770"/>
                  </a:lnTo>
                  <a:lnTo>
                    <a:pt x="48" y="2201"/>
                  </a:lnTo>
                  <a:lnTo>
                    <a:pt x="30" y="2639"/>
                  </a:lnTo>
                  <a:lnTo>
                    <a:pt x="17" y="3085"/>
                  </a:lnTo>
                  <a:lnTo>
                    <a:pt x="7" y="3538"/>
                  </a:lnTo>
                  <a:lnTo>
                    <a:pt x="2" y="3998"/>
                  </a:lnTo>
                  <a:lnTo>
                    <a:pt x="0" y="4499"/>
                  </a:lnTo>
                  <a:lnTo>
                    <a:pt x="2" y="4940"/>
                  </a:lnTo>
                  <a:lnTo>
                    <a:pt x="8" y="5422"/>
                  </a:lnTo>
                  <a:lnTo>
                    <a:pt x="18" y="5912"/>
                  </a:lnTo>
                  <a:lnTo>
                    <a:pt x="33" y="6418"/>
                  </a:lnTo>
                  <a:lnTo>
                    <a:pt x="51" y="6915"/>
                  </a:lnTo>
                  <a:lnTo>
                    <a:pt x="73" y="7428"/>
                  </a:lnTo>
                  <a:lnTo>
                    <a:pt x="100" y="7950"/>
                  </a:lnTo>
                  <a:lnTo>
                    <a:pt x="131" y="8479"/>
                  </a:lnTo>
                  <a:lnTo>
                    <a:pt x="166" y="9017"/>
                  </a:lnTo>
                  <a:lnTo>
                    <a:pt x="205" y="9562"/>
                  </a:lnTo>
                  <a:lnTo>
                    <a:pt x="249" y="10116"/>
                  </a:lnTo>
                  <a:lnTo>
                    <a:pt x="296" y="10679"/>
                  </a:lnTo>
                  <a:lnTo>
                    <a:pt x="349" y="11250"/>
                  </a:lnTo>
                  <a:lnTo>
                    <a:pt x="405" y="11829"/>
                  </a:lnTo>
                  <a:lnTo>
                    <a:pt x="467" y="12417"/>
                  </a:lnTo>
                  <a:lnTo>
                    <a:pt x="532" y="13014"/>
                  </a:lnTo>
                  <a:lnTo>
                    <a:pt x="603" y="13619"/>
                  </a:lnTo>
                  <a:lnTo>
                    <a:pt x="677" y="14233"/>
                  </a:lnTo>
                  <a:lnTo>
                    <a:pt x="757" y="14857"/>
                  </a:lnTo>
                  <a:lnTo>
                    <a:pt x="841" y="15489"/>
                  </a:lnTo>
                  <a:lnTo>
                    <a:pt x="929" y="16130"/>
                  </a:lnTo>
                  <a:lnTo>
                    <a:pt x="1023" y="16784"/>
                  </a:lnTo>
                  <a:lnTo>
                    <a:pt x="1121" y="17441"/>
                  </a:lnTo>
                  <a:lnTo>
                    <a:pt x="1224" y="18110"/>
                  </a:lnTo>
                  <a:lnTo>
                    <a:pt x="1332" y="18789"/>
                  </a:lnTo>
                  <a:lnTo>
                    <a:pt x="1444" y="19477"/>
                  </a:lnTo>
                  <a:lnTo>
                    <a:pt x="1562" y="20175"/>
                  </a:lnTo>
                  <a:lnTo>
                    <a:pt x="1684" y="20883"/>
                  </a:lnTo>
                  <a:lnTo>
                    <a:pt x="1811" y="21600"/>
                  </a:lnTo>
                  <a:lnTo>
                    <a:pt x="1841" y="21388"/>
                  </a:lnTo>
                  <a:lnTo>
                    <a:pt x="1900" y="20966"/>
                  </a:lnTo>
                  <a:lnTo>
                    <a:pt x="1930" y="20756"/>
                  </a:lnTo>
                  <a:lnTo>
                    <a:pt x="1995" y="20336"/>
                  </a:lnTo>
                  <a:lnTo>
                    <a:pt x="2072" y="19914"/>
                  </a:lnTo>
                  <a:lnTo>
                    <a:pt x="2165" y="19490"/>
                  </a:lnTo>
                  <a:lnTo>
                    <a:pt x="2279" y="19061"/>
                  </a:lnTo>
                  <a:lnTo>
                    <a:pt x="2421" y="18625"/>
                  </a:lnTo>
                  <a:lnTo>
                    <a:pt x="2596" y="18182"/>
                  </a:lnTo>
                  <a:lnTo>
                    <a:pt x="2809" y="17728"/>
                  </a:lnTo>
                  <a:lnTo>
                    <a:pt x="3065" y="17263"/>
                  </a:lnTo>
                  <a:lnTo>
                    <a:pt x="3369" y="16784"/>
                  </a:lnTo>
                  <a:lnTo>
                    <a:pt x="3542" y="16540"/>
                  </a:lnTo>
                  <a:lnTo>
                    <a:pt x="3728" y="16291"/>
                  </a:lnTo>
                  <a:lnTo>
                    <a:pt x="3929" y="16038"/>
                  </a:lnTo>
                  <a:lnTo>
                    <a:pt x="4146" y="15780"/>
                  </a:lnTo>
                  <a:lnTo>
                    <a:pt x="4379" y="15518"/>
                  </a:lnTo>
                  <a:lnTo>
                    <a:pt x="4629" y="15252"/>
                  </a:lnTo>
                  <a:lnTo>
                    <a:pt x="4897" y="14980"/>
                  </a:lnTo>
                  <a:lnTo>
                    <a:pt x="5183" y="14702"/>
                  </a:lnTo>
                  <a:lnTo>
                    <a:pt x="5488" y="14420"/>
                  </a:lnTo>
                  <a:lnTo>
                    <a:pt x="5812" y="14131"/>
                  </a:lnTo>
                  <a:lnTo>
                    <a:pt x="6156" y="13837"/>
                  </a:lnTo>
                  <a:lnTo>
                    <a:pt x="6522" y="13536"/>
                  </a:lnTo>
                  <a:lnTo>
                    <a:pt x="6909" y="13230"/>
                  </a:lnTo>
                  <a:lnTo>
                    <a:pt x="7318" y="12916"/>
                  </a:lnTo>
                  <a:lnTo>
                    <a:pt x="7750" y="12596"/>
                  </a:lnTo>
                  <a:lnTo>
                    <a:pt x="8206" y="12269"/>
                  </a:lnTo>
                  <a:lnTo>
                    <a:pt x="8686" y="11934"/>
                  </a:lnTo>
                  <a:lnTo>
                    <a:pt x="9191" y="11592"/>
                  </a:lnTo>
                  <a:lnTo>
                    <a:pt x="9722" y="11243"/>
                  </a:lnTo>
                  <a:lnTo>
                    <a:pt x="10279" y="10885"/>
                  </a:lnTo>
                  <a:lnTo>
                    <a:pt x="11216" y="10299"/>
                  </a:lnTo>
                  <a:lnTo>
                    <a:pt x="11563" y="10078"/>
                  </a:lnTo>
                  <a:lnTo>
                    <a:pt x="11905" y="9856"/>
                  </a:lnTo>
                  <a:lnTo>
                    <a:pt x="12240" y="9633"/>
                  </a:lnTo>
                  <a:lnTo>
                    <a:pt x="12571" y="9409"/>
                  </a:lnTo>
                  <a:lnTo>
                    <a:pt x="12896" y="9184"/>
                  </a:lnTo>
                  <a:lnTo>
                    <a:pt x="13215" y="8959"/>
                  </a:lnTo>
                  <a:lnTo>
                    <a:pt x="13529" y="8732"/>
                  </a:lnTo>
                  <a:lnTo>
                    <a:pt x="13837" y="8505"/>
                  </a:lnTo>
                  <a:lnTo>
                    <a:pt x="14140" y="8276"/>
                  </a:lnTo>
                  <a:lnTo>
                    <a:pt x="14438" y="8047"/>
                  </a:lnTo>
                  <a:lnTo>
                    <a:pt x="14731" y="7817"/>
                  </a:lnTo>
                  <a:lnTo>
                    <a:pt x="15018" y="7586"/>
                  </a:lnTo>
                  <a:lnTo>
                    <a:pt x="15300" y="7354"/>
                  </a:lnTo>
                  <a:lnTo>
                    <a:pt x="15578" y="7122"/>
                  </a:lnTo>
                  <a:lnTo>
                    <a:pt x="15850" y="6888"/>
                  </a:lnTo>
                  <a:lnTo>
                    <a:pt x="16117" y="6653"/>
                  </a:lnTo>
                  <a:lnTo>
                    <a:pt x="16379" y="6418"/>
                  </a:lnTo>
                  <a:lnTo>
                    <a:pt x="16637" y="6181"/>
                  </a:lnTo>
                  <a:lnTo>
                    <a:pt x="16889" y="5944"/>
                  </a:lnTo>
                  <a:lnTo>
                    <a:pt x="17137" y="5705"/>
                  </a:lnTo>
                  <a:lnTo>
                    <a:pt x="17380" y="5466"/>
                  </a:lnTo>
                  <a:lnTo>
                    <a:pt x="17618" y="5226"/>
                  </a:lnTo>
                  <a:lnTo>
                    <a:pt x="17852" y="4984"/>
                  </a:lnTo>
                  <a:lnTo>
                    <a:pt x="18081" y="4742"/>
                  </a:lnTo>
                  <a:lnTo>
                    <a:pt x="18306" y="4499"/>
                  </a:lnTo>
                  <a:lnTo>
                    <a:pt x="18526" y="4254"/>
                  </a:lnTo>
                  <a:lnTo>
                    <a:pt x="18742" y="4009"/>
                  </a:lnTo>
                  <a:lnTo>
                    <a:pt x="18953" y="3763"/>
                  </a:lnTo>
                  <a:lnTo>
                    <a:pt x="19160" y="3515"/>
                  </a:lnTo>
                  <a:lnTo>
                    <a:pt x="19363" y="3267"/>
                  </a:lnTo>
                  <a:lnTo>
                    <a:pt x="19562" y="3017"/>
                  </a:lnTo>
                  <a:lnTo>
                    <a:pt x="19756" y="2767"/>
                  </a:lnTo>
                  <a:lnTo>
                    <a:pt x="19946" y="2515"/>
                  </a:lnTo>
                  <a:lnTo>
                    <a:pt x="20133" y="2263"/>
                  </a:lnTo>
                  <a:lnTo>
                    <a:pt x="20315" y="2009"/>
                  </a:lnTo>
                  <a:lnTo>
                    <a:pt x="20493" y="1755"/>
                  </a:lnTo>
                  <a:lnTo>
                    <a:pt x="20667" y="1499"/>
                  </a:lnTo>
                  <a:lnTo>
                    <a:pt x="20838" y="1242"/>
                  </a:lnTo>
                  <a:lnTo>
                    <a:pt x="21004" y="984"/>
                  </a:lnTo>
                  <a:lnTo>
                    <a:pt x="21167" y="725"/>
                  </a:lnTo>
                  <a:lnTo>
                    <a:pt x="21326" y="465"/>
                  </a:lnTo>
                  <a:lnTo>
                    <a:pt x="21482" y="204"/>
                  </a:lnTo>
                  <a:lnTo>
                    <a:pt x="21600" y="0"/>
                  </a:lnTo>
                  <a:close/>
                </a:path>
              </a:pathLst>
            </a:custGeom>
            <a:grpFill/>
            <a:ln w="12700" cap="flat">
              <a:noFill/>
              <a:miter lim="400000"/>
            </a:ln>
            <a:effectLst/>
          </p:spPr>
          <p:txBody>
            <a:bodyPr wrap="square" lIns="22859" tIns="22859" rIns="22859" bIns="22859" numCol="1" anchor="t">
              <a:noAutofit/>
            </a:bodyPr>
            <a:lstStyle/>
            <a:p>
              <a:pPr defTabSz="457200">
                <a:defRPr sz="1000" b="0">
                  <a:latin typeface="Calibri"/>
                  <a:ea typeface="Calibri"/>
                  <a:cs typeface="Calibri"/>
                  <a:sym typeface="Calibri"/>
                </a:defRPr>
              </a:pPr>
              <a:endParaRPr sz="500"/>
            </a:p>
          </p:txBody>
        </p:sp>
        <p:sp>
          <p:nvSpPr>
            <p:cNvPr id="22" name="Kształt"/>
            <p:cNvSpPr/>
            <p:nvPr/>
          </p:nvSpPr>
          <p:spPr>
            <a:xfrm>
              <a:off x="1025216" y="1631"/>
              <a:ext cx="5845422" cy="990453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805" y="0"/>
                  </a:lnTo>
                  <a:lnTo>
                    <a:pt x="18758" y="34"/>
                  </a:lnTo>
                  <a:lnTo>
                    <a:pt x="18607" y="168"/>
                  </a:lnTo>
                  <a:lnTo>
                    <a:pt x="18455" y="269"/>
                  </a:lnTo>
                  <a:lnTo>
                    <a:pt x="18302" y="403"/>
                  </a:lnTo>
                  <a:lnTo>
                    <a:pt x="17993" y="605"/>
                  </a:lnTo>
                  <a:lnTo>
                    <a:pt x="17680" y="806"/>
                  </a:lnTo>
                  <a:lnTo>
                    <a:pt x="17203" y="1109"/>
                  </a:lnTo>
                  <a:lnTo>
                    <a:pt x="16719" y="1411"/>
                  </a:lnTo>
                  <a:lnTo>
                    <a:pt x="16556" y="1478"/>
                  </a:lnTo>
                  <a:lnTo>
                    <a:pt x="16227" y="1680"/>
                  </a:lnTo>
                  <a:lnTo>
                    <a:pt x="16062" y="1747"/>
                  </a:lnTo>
                  <a:lnTo>
                    <a:pt x="15896" y="1848"/>
                  </a:lnTo>
                  <a:lnTo>
                    <a:pt x="15730" y="1915"/>
                  </a:lnTo>
                  <a:lnTo>
                    <a:pt x="15563" y="2016"/>
                  </a:lnTo>
                  <a:lnTo>
                    <a:pt x="15395" y="2083"/>
                  </a:lnTo>
                  <a:lnTo>
                    <a:pt x="15227" y="2184"/>
                  </a:lnTo>
                  <a:lnTo>
                    <a:pt x="14720" y="2385"/>
                  </a:lnTo>
                  <a:lnTo>
                    <a:pt x="14549" y="2486"/>
                  </a:lnTo>
                  <a:lnTo>
                    <a:pt x="13694" y="2822"/>
                  </a:lnTo>
                  <a:lnTo>
                    <a:pt x="13522" y="2923"/>
                  </a:lnTo>
                  <a:lnTo>
                    <a:pt x="12661" y="3258"/>
                  </a:lnTo>
                  <a:lnTo>
                    <a:pt x="12488" y="3292"/>
                  </a:lnTo>
                  <a:lnTo>
                    <a:pt x="11453" y="3695"/>
                  </a:lnTo>
                  <a:lnTo>
                    <a:pt x="11281" y="3729"/>
                  </a:lnTo>
                  <a:lnTo>
                    <a:pt x="10594" y="3998"/>
                  </a:lnTo>
                  <a:lnTo>
                    <a:pt x="10423" y="4031"/>
                  </a:lnTo>
                  <a:lnTo>
                    <a:pt x="9743" y="4266"/>
                  </a:lnTo>
                  <a:lnTo>
                    <a:pt x="9238" y="4468"/>
                  </a:lnTo>
                  <a:lnTo>
                    <a:pt x="9070" y="4501"/>
                  </a:lnTo>
                  <a:lnTo>
                    <a:pt x="8737" y="4636"/>
                  </a:lnTo>
                  <a:lnTo>
                    <a:pt x="8572" y="4669"/>
                  </a:lnTo>
                  <a:lnTo>
                    <a:pt x="7916" y="4938"/>
                  </a:lnTo>
                  <a:lnTo>
                    <a:pt x="7754" y="4972"/>
                  </a:lnTo>
                  <a:lnTo>
                    <a:pt x="7115" y="5240"/>
                  </a:lnTo>
                  <a:lnTo>
                    <a:pt x="6958" y="5274"/>
                  </a:lnTo>
                  <a:lnTo>
                    <a:pt x="6801" y="5341"/>
                  </a:lnTo>
                  <a:lnTo>
                    <a:pt x="6185" y="5610"/>
                  </a:lnTo>
                  <a:lnTo>
                    <a:pt x="5734" y="5812"/>
                  </a:lnTo>
                  <a:lnTo>
                    <a:pt x="5295" y="6013"/>
                  </a:lnTo>
                  <a:lnTo>
                    <a:pt x="5008" y="6147"/>
                  </a:lnTo>
                  <a:lnTo>
                    <a:pt x="4867" y="6248"/>
                  </a:lnTo>
                  <a:lnTo>
                    <a:pt x="4727" y="6315"/>
                  </a:lnTo>
                  <a:lnTo>
                    <a:pt x="4451" y="6450"/>
                  </a:lnTo>
                  <a:lnTo>
                    <a:pt x="4316" y="6551"/>
                  </a:lnTo>
                  <a:lnTo>
                    <a:pt x="4049" y="6685"/>
                  </a:lnTo>
                  <a:lnTo>
                    <a:pt x="3918" y="6786"/>
                  </a:lnTo>
                  <a:lnTo>
                    <a:pt x="3789" y="6853"/>
                  </a:lnTo>
                  <a:lnTo>
                    <a:pt x="3661" y="6954"/>
                  </a:lnTo>
                  <a:lnTo>
                    <a:pt x="3535" y="7021"/>
                  </a:lnTo>
                  <a:lnTo>
                    <a:pt x="3410" y="7122"/>
                  </a:lnTo>
                  <a:lnTo>
                    <a:pt x="3287" y="7222"/>
                  </a:lnTo>
                  <a:lnTo>
                    <a:pt x="3166" y="7290"/>
                  </a:lnTo>
                  <a:lnTo>
                    <a:pt x="3047" y="7390"/>
                  </a:lnTo>
                  <a:lnTo>
                    <a:pt x="2930" y="7491"/>
                  </a:lnTo>
                  <a:lnTo>
                    <a:pt x="2814" y="7592"/>
                  </a:lnTo>
                  <a:lnTo>
                    <a:pt x="2701" y="7659"/>
                  </a:lnTo>
                  <a:lnTo>
                    <a:pt x="2589" y="7760"/>
                  </a:lnTo>
                  <a:lnTo>
                    <a:pt x="2479" y="7861"/>
                  </a:lnTo>
                  <a:lnTo>
                    <a:pt x="2371" y="7961"/>
                  </a:lnTo>
                  <a:lnTo>
                    <a:pt x="2265" y="8062"/>
                  </a:lnTo>
                  <a:lnTo>
                    <a:pt x="2161" y="8163"/>
                  </a:lnTo>
                  <a:lnTo>
                    <a:pt x="2059" y="8297"/>
                  </a:lnTo>
                  <a:lnTo>
                    <a:pt x="1960" y="8398"/>
                  </a:lnTo>
                  <a:lnTo>
                    <a:pt x="1862" y="8499"/>
                  </a:lnTo>
                  <a:lnTo>
                    <a:pt x="1766" y="8633"/>
                  </a:lnTo>
                  <a:lnTo>
                    <a:pt x="1673" y="8734"/>
                  </a:lnTo>
                  <a:lnTo>
                    <a:pt x="1582" y="8835"/>
                  </a:lnTo>
                  <a:lnTo>
                    <a:pt x="1493" y="8969"/>
                  </a:lnTo>
                  <a:lnTo>
                    <a:pt x="1406" y="9104"/>
                  </a:lnTo>
                  <a:lnTo>
                    <a:pt x="1322" y="9204"/>
                  </a:lnTo>
                  <a:lnTo>
                    <a:pt x="1239" y="9339"/>
                  </a:lnTo>
                  <a:lnTo>
                    <a:pt x="1160" y="9473"/>
                  </a:lnTo>
                  <a:lnTo>
                    <a:pt x="1082" y="9607"/>
                  </a:lnTo>
                  <a:lnTo>
                    <a:pt x="1007" y="9742"/>
                  </a:lnTo>
                  <a:lnTo>
                    <a:pt x="935" y="9876"/>
                  </a:lnTo>
                  <a:lnTo>
                    <a:pt x="865" y="10011"/>
                  </a:lnTo>
                  <a:lnTo>
                    <a:pt x="797" y="10145"/>
                  </a:lnTo>
                  <a:lnTo>
                    <a:pt x="732" y="10279"/>
                  </a:lnTo>
                  <a:lnTo>
                    <a:pt x="669" y="10414"/>
                  </a:lnTo>
                  <a:lnTo>
                    <a:pt x="609" y="10582"/>
                  </a:lnTo>
                  <a:lnTo>
                    <a:pt x="552" y="10716"/>
                  </a:lnTo>
                  <a:lnTo>
                    <a:pt x="497" y="10884"/>
                  </a:lnTo>
                  <a:lnTo>
                    <a:pt x="445" y="11018"/>
                  </a:lnTo>
                  <a:lnTo>
                    <a:pt x="396" y="11186"/>
                  </a:lnTo>
                  <a:lnTo>
                    <a:pt x="350" y="11354"/>
                  </a:lnTo>
                  <a:lnTo>
                    <a:pt x="306" y="11522"/>
                  </a:lnTo>
                  <a:lnTo>
                    <a:pt x="265" y="11657"/>
                  </a:lnTo>
                  <a:lnTo>
                    <a:pt x="227" y="11825"/>
                  </a:lnTo>
                  <a:lnTo>
                    <a:pt x="191" y="12026"/>
                  </a:lnTo>
                  <a:lnTo>
                    <a:pt x="159" y="12194"/>
                  </a:lnTo>
                  <a:lnTo>
                    <a:pt x="129" y="12362"/>
                  </a:lnTo>
                  <a:lnTo>
                    <a:pt x="103" y="12530"/>
                  </a:lnTo>
                  <a:lnTo>
                    <a:pt x="79" y="12732"/>
                  </a:lnTo>
                  <a:lnTo>
                    <a:pt x="58" y="12900"/>
                  </a:lnTo>
                  <a:lnTo>
                    <a:pt x="41" y="13101"/>
                  </a:lnTo>
                  <a:lnTo>
                    <a:pt x="26" y="13303"/>
                  </a:lnTo>
                  <a:lnTo>
                    <a:pt x="15" y="13471"/>
                  </a:lnTo>
                  <a:lnTo>
                    <a:pt x="7" y="13672"/>
                  </a:lnTo>
                  <a:lnTo>
                    <a:pt x="1" y="13874"/>
                  </a:lnTo>
                  <a:lnTo>
                    <a:pt x="0" y="14008"/>
                  </a:lnTo>
                  <a:lnTo>
                    <a:pt x="0" y="14176"/>
                  </a:lnTo>
                  <a:lnTo>
                    <a:pt x="1" y="14310"/>
                  </a:lnTo>
                  <a:lnTo>
                    <a:pt x="5" y="14512"/>
                  </a:lnTo>
                  <a:lnTo>
                    <a:pt x="13" y="14714"/>
                  </a:lnTo>
                  <a:lnTo>
                    <a:pt x="24" y="14949"/>
                  </a:lnTo>
                  <a:lnTo>
                    <a:pt x="38" y="15150"/>
                  </a:lnTo>
                  <a:lnTo>
                    <a:pt x="56" y="15385"/>
                  </a:lnTo>
                  <a:lnTo>
                    <a:pt x="77" y="15621"/>
                  </a:lnTo>
                  <a:lnTo>
                    <a:pt x="102" y="15856"/>
                  </a:lnTo>
                  <a:lnTo>
                    <a:pt x="130" y="16091"/>
                  </a:lnTo>
                  <a:lnTo>
                    <a:pt x="161" y="16326"/>
                  </a:lnTo>
                  <a:lnTo>
                    <a:pt x="197" y="16561"/>
                  </a:lnTo>
                  <a:lnTo>
                    <a:pt x="235" y="16830"/>
                  </a:lnTo>
                  <a:lnTo>
                    <a:pt x="277" y="17065"/>
                  </a:lnTo>
                  <a:lnTo>
                    <a:pt x="323" y="17334"/>
                  </a:lnTo>
                  <a:lnTo>
                    <a:pt x="372" y="17569"/>
                  </a:lnTo>
                  <a:lnTo>
                    <a:pt x="425" y="17838"/>
                  </a:lnTo>
                  <a:lnTo>
                    <a:pt x="482" y="18106"/>
                  </a:lnTo>
                  <a:lnTo>
                    <a:pt x="543" y="18375"/>
                  </a:lnTo>
                  <a:lnTo>
                    <a:pt x="607" y="18644"/>
                  </a:lnTo>
                  <a:lnTo>
                    <a:pt x="675" y="18946"/>
                  </a:lnTo>
                  <a:lnTo>
                    <a:pt x="747" y="19215"/>
                  </a:lnTo>
                  <a:lnTo>
                    <a:pt x="822" y="19484"/>
                  </a:lnTo>
                  <a:lnTo>
                    <a:pt x="902" y="19786"/>
                  </a:lnTo>
                  <a:lnTo>
                    <a:pt x="985" y="20088"/>
                  </a:lnTo>
                  <a:lnTo>
                    <a:pt x="1073" y="20391"/>
                  </a:lnTo>
                  <a:lnTo>
                    <a:pt x="1164" y="20693"/>
                  </a:lnTo>
                  <a:lnTo>
                    <a:pt x="1259" y="20995"/>
                  </a:lnTo>
                  <a:lnTo>
                    <a:pt x="1359" y="21298"/>
                  </a:lnTo>
                  <a:lnTo>
                    <a:pt x="1462" y="21600"/>
                  </a:lnTo>
                  <a:lnTo>
                    <a:pt x="1481" y="21533"/>
                  </a:lnTo>
                  <a:lnTo>
                    <a:pt x="1519" y="21398"/>
                  </a:lnTo>
                  <a:lnTo>
                    <a:pt x="1557" y="21264"/>
                  </a:lnTo>
                  <a:lnTo>
                    <a:pt x="1578" y="21163"/>
                  </a:lnTo>
                  <a:lnTo>
                    <a:pt x="1599" y="21096"/>
                  </a:lnTo>
                  <a:lnTo>
                    <a:pt x="1621" y="21029"/>
                  </a:lnTo>
                  <a:lnTo>
                    <a:pt x="1645" y="20962"/>
                  </a:lnTo>
                  <a:lnTo>
                    <a:pt x="1671" y="20895"/>
                  </a:lnTo>
                  <a:lnTo>
                    <a:pt x="1699" y="20794"/>
                  </a:lnTo>
                  <a:lnTo>
                    <a:pt x="1729" y="20727"/>
                  </a:lnTo>
                  <a:lnTo>
                    <a:pt x="1762" y="20659"/>
                  </a:lnTo>
                  <a:lnTo>
                    <a:pt x="1798" y="20592"/>
                  </a:lnTo>
                  <a:lnTo>
                    <a:pt x="1837" y="20525"/>
                  </a:lnTo>
                  <a:lnTo>
                    <a:pt x="1880" y="20424"/>
                  </a:lnTo>
                  <a:lnTo>
                    <a:pt x="1926" y="20357"/>
                  </a:lnTo>
                  <a:lnTo>
                    <a:pt x="1976" y="20290"/>
                  </a:lnTo>
                  <a:lnTo>
                    <a:pt x="2031" y="20223"/>
                  </a:lnTo>
                  <a:lnTo>
                    <a:pt x="2090" y="20122"/>
                  </a:lnTo>
                  <a:lnTo>
                    <a:pt x="2154" y="20055"/>
                  </a:lnTo>
                  <a:lnTo>
                    <a:pt x="2223" y="19988"/>
                  </a:lnTo>
                  <a:lnTo>
                    <a:pt x="2297" y="19887"/>
                  </a:lnTo>
                  <a:lnTo>
                    <a:pt x="2377" y="19820"/>
                  </a:lnTo>
                  <a:lnTo>
                    <a:pt x="2463" y="19719"/>
                  </a:lnTo>
                  <a:lnTo>
                    <a:pt x="2556" y="19652"/>
                  </a:lnTo>
                  <a:lnTo>
                    <a:pt x="2655" y="19551"/>
                  </a:lnTo>
                  <a:lnTo>
                    <a:pt x="2760" y="19484"/>
                  </a:lnTo>
                  <a:lnTo>
                    <a:pt x="2873" y="19383"/>
                  </a:lnTo>
                  <a:lnTo>
                    <a:pt x="2992" y="19316"/>
                  </a:lnTo>
                  <a:lnTo>
                    <a:pt x="3120" y="19215"/>
                  </a:lnTo>
                  <a:lnTo>
                    <a:pt x="3255" y="19114"/>
                  </a:lnTo>
                  <a:lnTo>
                    <a:pt x="3398" y="19047"/>
                  </a:lnTo>
                  <a:lnTo>
                    <a:pt x="3550" y="18946"/>
                  </a:lnTo>
                  <a:lnTo>
                    <a:pt x="3710" y="18845"/>
                  </a:lnTo>
                  <a:lnTo>
                    <a:pt x="3880" y="18778"/>
                  </a:lnTo>
                  <a:lnTo>
                    <a:pt x="4058" y="18677"/>
                  </a:lnTo>
                  <a:lnTo>
                    <a:pt x="4246" y="18577"/>
                  </a:lnTo>
                  <a:lnTo>
                    <a:pt x="4444" y="18476"/>
                  </a:lnTo>
                  <a:lnTo>
                    <a:pt x="4652" y="18375"/>
                  </a:lnTo>
                  <a:lnTo>
                    <a:pt x="4870" y="18274"/>
                  </a:lnTo>
                  <a:lnTo>
                    <a:pt x="5099" y="18174"/>
                  </a:lnTo>
                  <a:lnTo>
                    <a:pt x="5339" y="18073"/>
                  </a:lnTo>
                  <a:lnTo>
                    <a:pt x="5590" y="17938"/>
                  </a:lnTo>
                  <a:lnTo>
                    <a:pt x="5852" y="17838"/>
                  </a:lnTo>
                  <a:lnTo>
                    <a:pt x="6126" y="17737"/>
                  </a:lnTo>
                  <a:lnTo>
                    <a:pt x="6412" y="17636"/>
                  </a:lnTo>
                  <a:lnTo>
                    <a:pt x="6710" y="17502"/>
                  </a:lnTo>
                  <a:lnTo>
                    <a:pt x="7020" y="17401"/>
                  </a:lnTo>
                  <a:lnTo>
                    <a:pt x="7343" y="17267"/>
                  </a:lnTo>
                  <a:lnTo>
                    <a:pt x="7680" y="17132"/>
                  </a:lnTo>
                  <a:lnTo>
                    <a:pt x="8030" y="17031"/>
                  </a:lnTo>
                  <a:lnTo>
                    <a:pt x="8393" y="16897"/>
                  </a:lnTo>
                  <a:lnTo>
                    <a:pt x="8770" y="16763"/>
                  </a:lnTo>
                  <a:lnTo>
                    <a:pt x="9226" y="16628"/>
                  </a:lnTo>
                  <a:lnTo>
                    <a:pt x="9450" y="16528"/>
                  </a:lnTo>
                  <a:lnTo>
                    <a:pt x="9888" y="16393"/>
                  </a:lnTo>
                  <a:lnTo>
                    <a:pt x="10103" y="16292"/>
                  </a:lnTo>
                  <a:lnTo>
                    <a:pt x="10524" y="16158"/>
                  </a:lnTo>
                  <a:lnTo>
                    <a:pt x="10730" y="16057"/>
                  </a:lnTo>
                  <a:lnTo>
                    <a:pt x="11133" y="15923"/>
                  </a:lnTo>
                  <a:lnTo>
                    <a:pt x="11331" y="15822"/>
                  </a:lnTo>
                  <a:lnTo>
                    <a:pt x="11526" y="15755"/>
                  </a:lnTo>
                  <a:lnTo>
                    <a:pt x="11718" y="15654"/>
                  </a:lnTo>
                  <a:lnTo>
                    <a:pt x="12094" y="15520"/>
                  </a:lnTo>
                  <a:lnTo>
                    <a:pt x="12278" y="15419"/>
                  </a:lnTo>
                  <a:lnTo>
                    <a:pt x="12460" y="15352"/>
                  </a:lnTo>
                  <a:lnTo>
                    <a:pt x="12638" y="15251"/>
                  </a:lnTo>
                  <a:lnTo>
                    <a:pt x="12815" y="15184"/>
                  </a:lnTo>
                  <a:lnTo>
                    <a:pt x="12988" y="15083"/>
                  </a:lnTo>
                  <a:lnTo>
                    <a:pt x="13159" y="15016"/>
                  </a:lnTo>
                  <a:lnTo>
                    <a:pt x="13327" y="14915"/>
                  </a:lnTo>
                  <a:lnTo>
                    <a:pt x="13493" y="14848"/>
                  </a:lnTo>
                  <a:lnTo>
                    <a:pt x="13657" y="14747"/>
                  </a:lnTo>
                  <a:lnTo>
                    <a:pt x="13817" y="14680"/>
                  </a:lnTo>
                  <a:lnTo>
                    <a:pt x="13976" y="14579"/>
                  </a:lnTo>
                  <a:lnTo>
                    <a:pt x="14132" y="14512"/>
                  </a:lnTo>
                  <a:lnTo>
                    <a:pt x="14285" y="14411"/>
                  </a:lnTo>
                  <a:lnTo>
                    <a:pt x="14436" y="14344"/>
                  </a:lnTo>
                  <a:lnTo>
                    <a:pt x="14585" y="14243"/>
                  </a:lnTo>
                  <a:lnTo>
                    <a:pt x="14731" y="14176"/>
                  </a:lnTo>
                  <a:lnTo>
                    <a:pt x="14875" y="14075"/>
                  </a:lnTo>
                  <a:lnTo>
                    <a:pt x="15017" y="14008"/>
                  </a:lnTo>
                  <a:lnTo>
                    <a:pt x="15156" y="13907"/>
                  </a:lnTo>
                  <a:lnTo>
                    <a:pt x="15293" y="13840"/>
                  </a:lnTo>
                  <a:lnTo>
                    <a:pt x="15428" y="13739"/>
                  </a:lnTo>
                  <a:lnTo>
                    <a:pt x="15561" y="13639"/>
                  </a:lnTo>
                  <a:lnTo>
                    <a:pt x="15691" y="13571"/>
                  </a:lnTo>
                  <a:lnTo>
                    <a:pt x="15819" y="13471"/>
                  </a:lnTo>
                  <a:lnTo>
                    <a:pt x="15945" y="13403"/>
                  </a:lnTo>
                  <a:lnTo>
                    <a:pt x="16069" y="13303"/>
                  </a:lnTo>
                  <a:lnTo>
                    <a:pt x="16191" y="13202"/>
                  </a:lnTo>
                  <a:lnTo>
                    <a:pt x="16310" y="13135"/>
                  </a:lnTo>
                  <a:lnTo>
                    <a:pt x="16428" y="13034"/>
                  </a:lnTo>
                  <a:lnTo>
                    <a:pt x="16543" y="12933"/>
                  </a:lnTo>
                  <a:lnTo>
                    <a:pt x="16657" y="12866"/>
                  </a:lnTo>
                  <a:lnTo>
                    <a:pt x="16768" y="12765"/>
                  </a:lnTo>
                  <a:lnTo>
                    <a:pt x="16877" y="12664"/>
                  </a:lnTo>
                  <a:lnTo>
                    <a:pt x="16985" y="12597"/>
                  </a:lnTo>
                  <a:lnTo>
                    <a:pt x="17090" y="12496"/>
                  </a:lnTo>
                  <a:lnTo>
                    <a:pt x="17194" y="12396"/>
                  </a:lnTo>
                  <a:lnTo>
                    <a:pt x="17295" y="12295"/>
                  </a:lnTo>
                  <a:lnTo>
                    <a:pt x="17395" y="12228"/>
                  </a:lnTo>
                  <a:lnTo>
                    <a:pt x="17493" y="12127"/>
                  </a:lnTo>
                  <a:lnTo>
                    <a:pt x="17589" y="12026"/>
                  </a:lnTo>
                  <a:lnTo>
                    <a:pt x="17683" y="11925"/>
                  </a:lnTo>
                  <a:lnTo>
                    <a:pt x="17775" y="11858"/>
                  </a:lnTo>
                  <a:lnTo>
                    <a:pt x="17865" y="11757"/>
                  </a:lnTo>
                  <a:lnTo>
                    <a:pt x="17954" y="11657"/>
                  </a:lnTo>
                  <a:lnTo>
                    <a:pt x="18041" y="11556"/>
                  </a:lnTo>
                  <a:lnTo>
                    <a:pt x="18126" y="11489"/>
                  </a:lnTo>
                  <a:lnTo>
                    <a:pt x="18210" y="11388"/>
                  </a:lnTo>
                  <a:lnTo>
                    <a:pt x="18292" y="11287"/>
                  </a:lnTo>
                  <a:lnTo>
                    <a:pt x="18372" y="11186"/>
                  </a:lnTo>
                  <a:lnTo>
                    <a:pt x="18450" y="11086"/>
                  </a:lnTo>
                  <a:lnTo>
                    <a:pt x="18527" y="10985"/>
                  </a:lnTo>
                  <a:lnTo>
                    <a:pt x="18603" y="10884"/>
                  </a:lnTo>
                  <a:lnTo>
                    <a:pt x="18676" y="10817"/>
                  </a:lnTo>
                  <a:lnTo>
                    <a:pt x="18749" y="10716"/>
                  </a:lnTo>
                  <a:lnTo>
                    <a:pt x="18819" y="10615"/>
                  </a:lnTo>
                  <a:lnTo>
                    <a:pt x="18888" y="10514"/>
                  </a:lnTo>
                  <a:lnTo>
                    <a:pt x="18956" y="10414"/>
                  </a:lnTo>
                  <a:lnTo>
                    <a:pt x="19022" y="10313"/>
                  </a:lnTo>
                  <a:lnTo>
                    <a:pt x="19087" y="10212"/>
                  </a:lnTo>
                  <a:lnTo>
                    <a:pt x="19150" y="10111"/>
                  </a:lnTo>
                  <a:lnTo>
                    <a:pt x="19212" y="10011"/>
                  </a:lnTo>
                  <a:lnTo>
                    <a:pt x="19272" y="9910"/>
                  </a:lnTo>
                  <a:lnTo>
                    <a:pt x="19331" y="9809"/>
                  </a:lnTo>
                  <a:lnTo>
                    <a:pt x="19389" y="9708"/>
                  </a:lnTo>
                  <a:lnTo>
                    <a:pt x="19446" y="9607"/>
                  </a:lnTo>
                  <a:lnTo>
                    <a:pt x="19501" y="9507"/>
                  </a:lnTo>
                  <a:lnTo>
                    <a:pt x="19555" y="9406"/>
                  </a:lnTo>
                  <a:lnTo>
                    <a:pt x="19607" y="9305"/>
                  </a:lnTo>
                  <a:lnTo>
                    <a:pt x="19658" y="9204"/>
                  </a:lnTo>
                  <a:lnTo>
                    <a:pt x="19709" y="9104"/>
                  </a:lnTo>
                  <a:lnTo>
                    <a:pt x="19758" y="9003"/>
                  </a:lnTo>
                  <a:lnTo>
                    <a:pt x="19852" y="8801"/>
                  </a:lnTo>
                  <a:lnTo>
                    <a:pt x="19897" y="8700"/>
                  </a:lnTo>
                  <a:lnTo>
                    <a:pt x="19942" y="8600"/>
                  </a:lnTo>
                  <a:lnTo>
                    <a:pt x="19985" y="8499"/>
                  </a:lnTo>
                  <a:lnTo>
                    <a:pt x="20027" y="8398"/>
                  </a:lnTo>
                  <a:lnTo>
                    <a:pt x="20068" y="8264"/>
                  </a:lnTo>
                  <a:lnTo>
                    <a:pt x="20148" y="8062"/>
                  </a:lnTo>
                  <a:lnTo>
                    <a:pt x="20186" y="7961"/>
                  </a:lnTo>
                  <a:lnTo>
                    <a:pt x="20223" y="7861"/>
                  </a:lnTo>
                  <a:lnTo>
                    <a:pt x="20259" y="7760"/>
                  </a:lnTo>
                  <a:lnTo>
                    <a:pt x="20294" y="7626"/>
                  </a:lnTo>
                  <a:lnTo>
                    <a:pt x="20329" y="7525"/>
                  </a:lnTo>
                  <a:lnTo>
                    <a:pt x="20395" y="7323"/>
                  </a:lnTo>
                  <a:lnTo>
                    <a:pt x="20427" y="7222"/>
                  </a:lnTo>
                  <a:lnTo>
                    <a:pt x="20458" y="7088"/>
                  </a:lnTo>
                  <a:lnTo>
                    <a:pt x="20488" y="6987"/>
                  </a:lnTo>
                  <a:lnTo>
                    <a:pt x="20517" y="6886"/>
                  </a:lnTo>
                  <a:lnTo>
                    <a:pt x="20546" y="6786"/>
                  </a:lnTo>
                  <a:lnTo>
                    <a:pt x="20574" y="6651"/>
                  </a:lnTo>
                  <a:lnTo>
                    <a:pt x="20601" y="6551"/>
                  </a:lnTo>
                  <a:lnTo>
                    <a:pt x="20628" y="6450"/>
                  </a:lnTo>
                  <a:lnTo>
                    <a:pt x="20654" y="6315"/>
                  </a:lnTo>
                  <a:lnTo>
                    <a:pt x="20679" y="6215"/>
                  </a:lnTo>
                  <a:lnTo>
                    <a:pt x="20704" y="6114"/>
                  </a:lnTo>
                  <a:lnTo>
                    <a:pt x="20728" y="5979"/>
                  </a:lnTo>
                  <a:lnTo>
                    <a:pt x="20751" y="5879"/>
                  </a:lnTo>
                  <a:lnTo>
                    <a:pt x="20774" y="5744"/>
                  </a:lnTo>
                  <a:lnTo>
                    <a:pt x="20796" y="5644"/>
                  </a:lnTo>
                  <a:lnTo>
                    <a:pt x="20818" y="5543"/>
                  </a:lnTo>
                  <a:lnTo>
                    <a:pt x="20840" y="5408"/>
                  </a:lnTo>
                  <a:lnTo>
                    <a:pt x="20860" y="5308"/>
                  </a:lnTo>
                  <a:lnTo>
                    <a:pt x="20881" y="5173"/>
                  </a:lnTo>
                  <a:lnTo>
                    <a:pt x="20901" y="5072"/>
                  </a:lnTo>
                  <a:lnTo>
                    <a:pt x="20920" y="4938"/>
                  </a:lnTo>
                  <a:lnTo>
                    <a:pt x="20940" y="4837"/>
                  </a:lnTo>
                  <a:lnTo>
                    <a:pt x="20958" y="4703"/>
                  </a:lnTo>
                  <a:lnTo>
                    <a:pt x="20977" y="4602"/>
                  </a:lnTo>
                  <a:lnTo>
                    <a:pt x="20995" y="4468"/>
                  </a:lnTo>
                  <a:lnTo>
                    <a:pt x="21013" y="4367"/>
                  </a:lnTo>
                  <a:lnTo>
                    <a:pt x="21030" y="4233"/>
                  </a:lnTo>
                  <a:lnTo>
                    <a:pt x="21048" y="4132"/>
                  </a:lnTo>
                  <a:lnTo>
                    <a:pt x="21065" y="3998"/>
                  </a:lnTo>
                  <a:lnTo>
                    <a:pt x="21082" y="3897"/>
                  </a:lnTo>
                  <a:lnTo>
                    <a:pt x="21098" y="3762"/>
                  </a:lnTo>
                  <a:lnTo>
                    <a:pt x="21115" y="3662"/>
                  </a:lnTo>
                  <a:lnTo>
                    <a:pt x="21131" y="3527"/>
                  </a:lnTo>
                  <a:lnTo>
                    <a:pt x="21147" y="3393"/>
                  </a:lnTo>
                  <a:lnTo>
                    <a:pt x="21163" y="3292"/>
                  </a:lnTo>
                  <a:lnTo>
                    <a:pt x="21179" y="3158"/>
                  </a:lnTo>
                  <a:lnTo>
                    <a:pt x="21211" y="2923"/>
                  </a:lnTo>
                  <a:lnTo>
                    <a:pt x="21322" y="2049"/>
                  </a:lnTo>
                  <a:lnTo>
                    <a:pt x="21354" y="1780"/>
                  </a:lnTo>
                  <a:lnTo>
                    <a:pt x="21388" y="1512"/>
                  </a:lnTo>
                  <a:lnTo>
                    <a:pt x="21404" y="1411"/>
                  </a:lnTo>
                  <a:lnTo>
                    <a:pt x="21422" y="1277"/>
                  </a:lnTo>
                  <a:lnTo>
                    <a:pt x="21439" y="1142"/>
                  </a:lnTo>
                  <a:lnTo>
                    <a:pt x="21457" y="1008"/>
                  </a:lnTo>
                  <a:lnTo>
                    <a:pt x="21474" y="873"/>
                  </a:lnTo>
                  <a:lnTo>
                    <a:pt x="21493" y="739"/>
                  </a:lnTo>
                  <a:lnTo>
                    <a:pt x="21511" y="605"/>
                  </a:lnTo>
                  <a:lnTo>
                    <a:pt x="21530" y="470"/>
                  </a:lnTo>
                  <a:lnTo>
                    <a:pt x="21549" y="336"/>
                  </a:lnTo>
                  <a:lnTo>
                    <a:pt x="21569" y="202"/>
                  </a:lnTo>
                  <a:lnTo>
                    <a:pt x="21589" y="67"/>
                  </a:lnTo>
                  <a:lnTo>
                    <a:pt x="21600" y="0"/>
                  </a:lnTo>
                  <a:close/>
                </a:path>
              </a:pathLst>
            </a:custGeom>
            <a:grpFill/>
            <a:ln w="12700" cap="flat">
              <a:noFill/>
              <a:miter lim="400000"/>
            </a:ln>
            <a:effectLst/>
          </p:spPr>
          <p:txBody>
            <a:bodyPr wrap="square" lIns="22859" tIns="22859" rIns="22859" bIns="22859" numCol="1" anchor="t">
              <a:noAutofit/>
            </a:bodyPr>
            <a:lstStyle/>
            <a:p>
              <a:pPr defTabSz="457200">
                <a:defRPr sz="1000" b="0">
                  <a:latin typeface="Calibri"/>
                  <a:ea typeface="Calibri"/>
                  <a:cs typeface="Calibri"/>
                  <a:sym typeface="Calibri"/>
                </a:defRPr>
              </a:pPr>
              <a:endParaRPr sz="500"/>
            </a:p>
          </p:txBody>
        </p:sp>
        <p:sp>
          <p:nvSpPr>
            <p:cNvPr id="23" name="Kształt"/>
            <p:cNvSpPr/>
            <p:nvPr/>
          </p:nvSpPr>
          <p:spPr>
            <a:xfrm>
              <a:off x="2296154" y="6728"/>
              <a:ext cx="7949649" cy="1370923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366" y="0"/>
                  </a:lnTo>
                  <a:lnTo>
                    <a:pt x="19836" y="5048"/>
                  </a:lnTo>
                  <a:lnTo>
                    <a:pt x="19736" y="5194"/>
                  </a:lnTo>
                  <a:lnTo>
                    <a:pt x="19635" y="5364"/>
                  </a:lnTo>
                  <a:lnTo>
                    <a:pt x="19531" y="5509"/>
                  </a:lnTo>
                  <a:lnTo>
                    <a:pt x="19426" y="5655"/>
                  </a:lnTo>
                  <a:lnTo>
                    <a:pt x="19320" y="5800"/>
                  </a:lnTo>
                  <a:lnTo>
                    <a:pt x="19211" y="5946"/>
                  </a:lnTo>
                  <a:lnTo>
                    <a:pt x="19101" y="6092"/>
                  </a:lnTo>
                  <a:lnTo>
                    <a:pt x="18990" y="6237"/>
                  </a:lnTo>
                  <a:lnTo>
                    <a:pt x="18877" y="6383"/>
                  </a:lnTo>
                  <a:lnTo>
                    <a:pt x="18763" y="6504"/>
                  </a:lnTo>
                  <a:lnTo>
                    <a:pt x="18647" y="6650"/>
                  </a:lnTo>
                  <a:lnTo>
                    <a:pt x="18529" y="6771"/>
                  </a:lnTo>
                  <a:lnTo>
                    <a:pt x="18411" y="6917"/>
                  </a:lnTo>
                  <a:lnTo>
                    <a:pt x="18290" y="7038"/>
                  </a:lnTo>
                  <a:lnTo>
                    <a:pt x="18169" y="7160"/>
                  </a:lnTo>
                  <a:lnTo>
                    <a:pt x="18046" y="7281"/>
                  </a:lnTo>
                  <a:lnTo>
                    <a:pt x="17922" y="7402"/>
                  </a:lnTo>
                  <a:lnTo>
                    <a:pt x="17796" y="7524"/>
                  </a:lnTo>
                  <a:lnTo>
                    <a:pt x="17670" y="7645"/>
                  </a:lnTo>
                  <a:lnTo>
                    <a:pt x="17542" y="7742"/>
                  </a:lnTo>
                  <a:lnTo>
                    <a:pt x="17412" y="7863"/>
                  </a:lnTo>
                  <a:lnTo>
                    <a:pt x="17282" y="7985"/>
                  </a:lnTo>
                  <a:lnTo>
                    <a:pt x="17151" y="8082"/>
                  </a:lnTo>
                  <a:lnTo>
                    <a:pt x="17018" y="8179"/>
                  </a:lnTo>
                  <a:lnTo>
                    <a:pt x="16884" y="8300"/>
                  </a:lnTo>
                  <a:lnTo>
                    <a:pt x="16614" y="8494"/>
                  </a:lnTo>
                  <a:lnTo>
                    <a:pt x="16339" y="8689"/>
                  </a:lnTo>
                  <a:lnTo>
                    <a:pt x="16061" y="8883"/>
                  </a:lnTo>
                  <a:lnTo>
                    <a:pt x="15779" y="9077"/>
                  </a:lnTo>
                  <a:lnTo>
                    <a:pt x="15636" y="9150"/>
                  </a:lnTo>
                  <a:lnTo>
                    <a:pt x="15493" y="9247"/>
                  </a:lnTo>
                  <a:lnTo>
                    <a:pt x="15349" y="9320"/>
                  </a:lnTo>
                  <a:lnTo>
                    <a:pt x="15204" y="9417"/>
                  </a:lnTo>
                  <a:lnTo>
                    <a:pt x="15059" y="9489"/>
                  </a:lnTo>
                  <a:lnTo>
                    <a:pt x="14913" y="9587"/>
                  </a:lnTo>
                  <a:lnTo>
                    <a:pt x="14470" y="9805"/>
                  </a:lnTo>
                  <a:lnTo>
                    <a:pt x="14322" y="9902"/>
                  </a:lnTo>
                  <a:lnTo>
                    <a:pt x="13721" y="10193"/>
                  </a:lnTo>
                  <a:lnTo>
                    <a:pt x="13570" y="10242"/>
                  </a:lnTo>
                  <a:lnTo>
                    <a:pt x="12960" y="10533"/>
                  </a:lnTo>
                  <a:lnTo>
                    <a:pt x="12807" y="10582"/>
                  </a:lnTo>
                  <a:lnTo>
                    <a:pt x="12500" y="10727"/>
                  </a:lnTo>
                  <a:lnTo>
                    <a:pt x="12345" y="10776"/>
                  </a:lnTo>
                  <a:lnTo>
                    <a:pt x="12191" y="10849"/>
                  </a:lnTo>
                  <a:lnTo>
                    <a:pt x="12036" y="10897"/>
                  </a:lnTo>
                  <a:lnTo>
                    <a:pt x="11882" y="10970"/>
                  </a:lnTo>
                  <a:lnTo>
                    <a:pt x="11727" y="11018"/>
                  </a:lnTo>
                  <a:lnTo>
                    <a:pt x="11572" y="11091"/>
                  </a:lnTo>
                  <a:lnTo>
                    <a:pt x="11262" y="11188"/>
                  </a:lnTo>
                  <a:lnTo>
                    <a:pt x="11107" y="11261"/>
                  </a:lnTo>
                  <a:lnTo>
                    <a:pt x="10796" y="11358"/>
                  </a:lnTo>
                  <a:lnTo>
                    <a:pt x="10641" y="11431"/>
                  </a:lnTo>
                  <a:lnTo>
                    <a:pt x="10022" y="11625"/>
                  </a:lnTo>
                  <a:lnTo>
                    <a:pt x="9867" y="11698"/>
                  </a:lnTo>
                  <a:lnTo>
                    <a:pt x="9252" y="11892"/>
                  </a:lnTo>
                  <a:lnTo>
                    <a:pt x="8793" y="12062"/>
                  </a:lnTo>
                  <a:lnTo>
                    <a:pt x="7888" y="12353"/>
                  </a:lnTo>
                  <a:lnTo>
                    <a:pt x="7739" y="12426"/>
                  </a:lnTo>
                  <a:lnTo>
                    <a:pt x="7003" y="12669"/>
                  </a:lnTo>
                  <a:lnTo>
                    <a:pt x="6858" y="12742"/>
                  </a:lnTo>
                  <a:lnTo>
                    <a:pt x="6427" y="12887"/>
                  </a:lnTo>
                  <a:lnTo>
                    <a:pt x="6285" y="12960"/>
                  </a:lnTo>
                  <a:lnTo>
                    <a:pt x="5865" y="13106"/>
                  </a:lnTo>
                  <a:lnTo>
                    <a:pt x="5726" y="13178"/>
                  </a:lnTo>
                  <a:lnTo>
                    <a:pt x="5589" y="13227"/>
                  </a:lnTo>
                  <a:lnTo>
                    <a:pt x="5453" y="13300"/>
                  </a:lnTo>
                  <a:lnTo>
                    <a:pt x="5183" y="13397"/>
                  </a:lnTo>
                  <a:lnTo>
                    <a:pt x="5050" y="13470"/>
                  </a:lnTo>
                  <a:lnTo>
                    <a:pt x="4918" y="13518"/>
                  </a:lnTo>
                  <a:lnTo>
                    <a:pt x="4657" y="13664"/>
                  </a:lnTo>
                  <a:lnTo>
                    <a:pt x="4528" y="13712"/>
                  </a:lnTo>
                  <a:lnTo>
                    <a:pt x="4401" y="13785"/>
                  </a:lnTo>
                  <a:lnTo>
                    <a:pt x="4274" y="13834"/>
                  </a:lnTo>
                  <a:lnTo>
                    <a:pt x="4150" y="13907"/>
                  </a:lnTo>
                  <a:lnTo>
                    <a:pt x="4026" y="13979"/>
                  </a:lnTo>
                  <a:lnTo>
                    <a:pt x="3904" y="14052"/>
                  </a:lnTo>
                  <a:lnTo>
                    <a:pt x="3783" y="14125"/>
                  </a:lnTo>
                  <a:lnTo>
                    <a:pt x="3663" y="14198"/>
                  </a:lnTo>
                  <a:lnTo>
                    <a:pt x="3545" y="14246"/>
                  </a:lnTo>
                  <a:lnTo>
                    <a:pt x="3428" y="14319"/>
                  </a:lnTo>
                  <a:lnTo>
                    <a:pt x="3313" y="14416"/>
                  </a:lnTo>
                  <a:lnTo>
                    <a:pt x="3199" y="14489"/>
                  </a:lnTo>
                  <a:lnTo>
                    <a:pt x="3087" y="14562"/>
                  </a:lnTo>
                  <a:lnTo>
                    <a:pt x="2976" y="14635"/>
                  </a:lnTo>
                  <a:lnTo>
                    <a:pt x="2867" y="14707"/>
                  </a:lnTo>
                  <a:lnTo>
                    <a:pt x="2759" y="14804"/>
                  </a:lnTo>
                  <a:lnTo>
                    <a:pt x="2653" y="14877"/>
                  </a:lnTo>
                  <a:lnTo>
                    <a:pt x="2549" y="14950"/>
                  </a:lnTo>
                  <a:lnTo>
                    <a:pt x="2446" y="15047"/>
                  </a:lnTo>
                  <a:lnTo>
                    <a:pt x="2345" y="15120"/>
                  </a:lnTo>
                  <a:lnTo>
                    <a:pt x="2246" y="15217"/>
                  </a:lnTo>
                  <a:lnTo>
                    <a:pt x="2149" y="15314"/>
                  </a:lnTo>
                  <a:lnTo>
                    <a:pt x="2053" y="15387"/>
                  </a:lnTo>
                  <a:lnTo>
                    <a:pt x="1959" y="15484"/>
                  </a:lnTo>
                  <a:lnTo>
                    <a:pt x="1867" y="15581"/>
                  </a:lnTo>
                  <a:lnTo>
                    <a:pt x="1777" y="15678"/>
                  </a:lnTo>
                  <a:lnTo>
                    <a:pt x="1689" y="15775"/>
                  </a:lnTo>
                  <a:lnTo>
                    <a:pt x="1602" y="15872"/>
                  </a:lnTo>
                  <a:lnTo>
                    <a:pt x="1518" y="15969"/>
                  </a:lnTo>
                  <a:lnTo>
                    <a:pt x="1436" y="16067"/>
                  </a:lnTo>
                  <a:lnTo>
                    <a:pt x="1355" y="16188"/>
                  </a:lnTo>
                  <a:lnTo>
                    <a:pt x="1277" y="16285"/>
                  </a:lnTo>
                  <a:lnTo>
                    <a:pt x="1200" y="16406"/>
                  </a:lnTo>
                  <a:lnTo>
                    <a:pt x="1126" y="16503"/>
                  </a:lnTo>
                  <a:lnTo>
                    <a:pt x="1054" y="16625"/>
                  </a:lnTo>
                  <a:lnTo>
                    <a:pt x="984" y="16722"/>
                  </a:lnTo>
                  <a:lnTo>
                    <a:pt x="916" y="16843"/>
                  </a:lnTo>
                  <a:lnTo>
                    <a:pt x="850" y="16964"/>
                  </a:lnTo>
                  <a:lnTo>
                    <a:pt x="787" y="17086"/>
                  </a:lnTo>
                  <a:lnTo>
                    <a:pt x="726" y="17207"/>
                  </a:lnTo>
                  <a:lnTo>
                    <a:pt x="667" y="17329"/>
                  </a:lnTo>
                  <a:lnTo>
                    <a:pt x="610" y="17474"/>
                  </a:lnTo>
                  <a:lnTo>
                    <a:pt x="556" y="17596"/>
                  </a:lnTo>
                  <a:lnTo>
                    <a:pt x="504" y="17717"/>
                  </a:lnTo>
                  <a:lnTo>
                    <a:pt x="454" y="17862"/>
                  </a:lnTo>
                  <a:lnTo>
                    <a:pt x="407" y="17984"/>
                  </a:lnTo>
                  <a:lnTo>
                    <a:pt x="362" y="18129"/>
                  </a:lnTo>
                  <a:lnTo>
                    <a:pt x="320" y="18275"/>
                  </a:lnTo>
                  <a:lnTo>
                    <a:pt x="280" y="18421"/>
                  </a:lnTo>
                  <a:lnTo>
                    <a:pt x="243" y="18566"/>
                  </a:lnTo>
                  <a:lnTo>
                    <a:pt x="208" y="18712"/>
                  </a:lnTo>
                  <a:lnTo>
                    <a:pt x="176" y="18858"/>
                  </a:lnTo>
                  <a:lnTo>
                    <a:pt x="147" y="19003"/>
                  </a:lnTo>
                  <a:lnTo>
                    <a:pt x="120" y="19173"/>
                  </a:lnTo>
                  <a:lnTo>
                    <a:pt x="95" y="19319"/>
                  </a:lnTo>
                  <a:lnTo>
                    <a:pt x="74" y="19489"/>
                  </a:lnTo>
                  <a:lnTo>
                    <a:pt x="55" y="19658"/>
                  </a:lnTo>
                  <a:lnTo>
                    <a:pt x="39" y="19828"/>
                  </a:lnTo>
                  <a:lnTo>
                    <a:pt x="25" y="19998"/>
                  </a:lnTo>
                  <a:lnTo>
                    <a:pt x="15" y="20168"/>
                  </a:lnTo>
                  <a:lnTo>
                    <a:pt x="7" y="20338"/>
                  </a:lnTo>
                  <a:lnTo>
                    <a:pt x="2" y="20508"/>
                  </a:lnTo>
                  <a:lnTo>
                    <a:pt x="0" y="20702"/>
                  </a:lnTo>
                  <a:lnTo>
                    <a:pt x="1" y="20872"/>
                  </a:lnTo>
                  <a:lnTo>
                    <a:pt x="5" y="21066"/>
                  </a:lnTo>
                  <a:lnTo>
                    <a:pt x="11" y="21260"/>
                  </a:lnTo>
                  <a:lnTo>
                    <a:pt x="21" y="21454"/>
                  </a:lnTo>
                  <a:lnTo>
                    <a:pt x="32" y="21600"/>
                  </a:lnTo>
                  <a:lnTo>
                    <a:pt x="11591" y="21600"/>
                  </a:lnTo>
                  <a:lnTo>
                    <a:pt x="11650" y="21576"/>
                  </a:lnTo>
                  <a:lnTo>
                    <a:pt x="11790" y="21527"/>
                  </a:lnTo>
                  <a:lnTo>
                    <a:pt x="11929" y="21454"/>
                  </a:lnTo>
                  <a:lnTo>
                    <a:pt x="12065" y="21382"/>
                  </a:lnTo>
                  <a:lnTo>
                    <a:pt x="12200" y="21309"/>
                  </a:lnTo>
                  <a:lnTo>
                    <a:pt x="12333" y="21236"/>
                  </a:lnTo>
                  <a:lnTo>
                    <a:pt x="12464" y="21187"/>
                  </a:lnTo>
                  <a:lnTo>
                    <a:pt x="12593" y="21115"/>
                  </a:lnTo>
                  <a:lnTo>
                    <a:pt x="12720" y="21042"/>
                  </a:lnTo>
                  <a:lnTo>
                    <a:pt x="12846" y="20969"/>
                  </a:lnTo>
                  <a:lnTo>
                    <a:pt x="12969" y="20896"/>
                  </a:lnTo>
                  <a:lnTo>
                    <a:pt x="13091" y="20848"/>
                  </a:lnTo>
                  <a:lnTo>
                    <a:pt x="13211" y="20775"/>
                  </a:lnTo>
                  <a:lnTo>
                    <a:pt x="13329" y="20702"/>
                  </a:lnTo>
                  <a:lnTo>
                    <a:pt x="13446" y="20629"/>
                  </a:lnTo>
                  <a:lnTo>
                    <a:pt x="13561" y="20556"/>
                  </a:lnTo>
                  <a:lnTo>
                    <a:pt x="13674" y="20484"/>
                  </a:lnTo>
                  <a:lnTo>
                    <a:pt x="13785" y="20411"/>
                  </a:lnTo>
                  <a:lnTo>
                    <a:pt x="13895" y="20338"/>
                  </a:lnTo>
                  <a:lnTo>
                    <a:pt x="14002" y="20289"/>
                  </a:lnTo>
                  <a:lnTo>
                    <a:pt x="14109" y="20217"/>
                  </a:lnTo>
                  <a:lnTo>
                    <a:pt x="14213" y="20144"/>
                  </a:lnTo>
                  <a:lnTo>
                    <a:pt x="14316" y="20071"/>
                  </a:lnTo>
                  <a:lnTo>
                    <a:pt x="14418" y="19998"/>
                  </a:lnTo>
                  <a:lnTo>
                    <a:pt x="14518" y="19925"/>
                  </a:lnTo>
                  <a:lnTo>
                    <a:pt x="14616" y="19853"/>
                  </a:lnTo>
                  <a:lnTo>
                    <a:pt x="14712" y="19780"/>
                  </a:lnTo>
                  <a:lnTo>
                    <a:pt x="14807" y="19707"/>
                  </a:lnTo>
                  <a:lnTo>
                    <a:pt x="14901" y="19634"/>
                  </a:lnTo>
                  <a:lnTo>
                    <a:pt x="14993" y="19561"/>
                  </a:lnTo>
                  <a:lnTo>
                    <a:pt x="15083" y="19489"/>
                  </a:lnTo>
                  <a:lnTo>
                    <a:pt x="15172" y="19416"/>
                  </a:lnTo>
                  <a:lnTo>
                    <a:pt x="15260" y="19343"/>
                  </a:lnTo>
                  <a:lnTo>
                    <a:pt x="15346" y="19270"/>
                  </a:lnTo>
                  <a:lnTo>
                    <a:pt x="15430" y="19197"/>
                  </a:lnTo>
                  <a:lnTo>
                    <a:pt x="15513" y="19124"/>
                  </a:lnTo>
                  <a:lnTo>
                    <a:pt x="15595" y="19052"/>
                  </a:lnTo>
                  <a:lnTo>
                    <a:pt x="15675" y="18979"/>
                  </a:lnTo>
                  <a:lnTo>
                    <a:pt x="15754" y="18906"/>
                  </a:lnTo>
                  <a:lnTo>
                    <a:pt x="15832" y="18809"/>
                  </a:lnTo>
                  <a:lnTo>
                    <a:pt x="15908" y="18736"/>
                  </a:lnTo>
                  <a:lnTo>
                    <a:pt x="15982" y="18663"/>
                  </a:lnTo>
                  <a:lnTo>
                    <a:pt x="16056" y="18591"/>
                  </a:lnTo>
                  <a:lnTo>
                    <a:pt x="16128" y="18518"/>
                  </a:lnTo>
                  <a:lnTo>
                    <a:pt x="16199" y="18445"/>
                  </a:lnTo>
                  <a:lnTo>
                    <a:pt x="16268" y="18372"/>
                  </a:lnTo>
                  <a:lnTo>
                    <a:pt x="16336" y="18275"/>
                  </a:lnTo>
                  <a:lnTo>
                    <a:pt x="16403" y="18202"/>
                  </a:lnTo>
                  <a:lnTo>
                    <a:pt x="16469" y="18129"/>
                  </a:lnTo>
                  <a:lnTo>
                    <a:pt x="16533" y="18057"/>
                  </a:lnTo>
                  <a:lnTo>
                    <a:pt x="16597" y="17984"/>
                  </a:lnTo>
                  <a:lnTo>
                    <a:pt x="16659" y="17887"/>
                  </a:lnTo>
                  <a:lnTo>
                    <a:pt x="16779" y="17741"/>
                  </a:lnTo>
                  <a:lnTo>
                    <a:pt x="16837" y="17668"/>
                  </a:lnTo>
                  <a:lnTo>
                    <a:pt x="16895" y="17571"/>
                  </a:lnTo>
                  <a:lnTo>
                    <a:pt x="16951" y="17498"/>
                  </a:lnTo>
                  <a:lnTo>
                    <a:pt x="17006" y="17426"/>
                  </a:lnTo>
                  <a:lnTo>
                    <a:pt x="17060" y="17353"/>
                  </a:lnTo>
                  <a:lnTo>
                    <a:pt x="17113" y="17256"/>
                  </a:lnTo>
                  <a:lnTo>
                    <a:pt x="17165" y="17183"/>
                  </a:lnTo>
                  <a:lnTo>
                    <a:pt x="17216" y="17110"/>
                  </a:lnTo>
                  <a:lnTo>
                    <a:pt x="17265" y="17013"/>
                  </a:lnTo>
                  <a:lnTo>
                    <a:pt x="17314" y="16940"/>
                  </a:lnTo>
                  <a:lnTo>
                    <a:pt x="17362" y="16867"/>
                  </a:lnTo>
                  <a:lnTo>
                    <a:pt x="17408" y="16770"/>
                  </a:lnTo>
                  <a:lnTo>
                    <a:pt x="17454" y="16698"/>
                  </a:lnTo>
                  <a:lnTo>
                    <a:pt x="17499" y="16625"/>
                  </a:lnTo>
                  <a:lnTo>
                    <a:pt x="17542" y="16528"/>
                  </a:lnTo>
                  <a:lnTo>
                    <a:pt x="17585" y="16455"/>
                  </a:lnTo>
                  <a:lnTo>
                    <a:pt x="17627" y="16358"/>
                  </a:lnTo>
                  <a:lnTo>
                    <a:pt x="17668" y="16285"/>
                  </a:lnTo>
                  <a:lnTo>
                    <a:pt x="17708" y="16188"/>
                  </a:lnTo>
                  <a:lnTo>
                    <a:pt x="17748" y="16115"/>
                  </a:lnTo>
                  <a:lnTo>
                    <a:pt x="17786" y="16042"/>
                  </a:lnTo>
                  <a:lnTo>
                    <a:pt x="17823" y="15945"/>
                  </a:lnTo>
                  <a:lnTo>
                    <a:pt x="17860" y="15872"/>
                  </a:lnTo>
                  <a:lnTo>
                    <a:pt x="17896" y="15775"/>
                  </a:lnTo>
                  <a:lnTo>
                    <a:pt x="17931" y="15702"/>
                  </a:lnTo>
                  <a:lnTo>
                    <a:pt x="17965" y="15605"/>
                  </a:lnTo>
                  <a:lnTo>
                    <a:pt x="17999" y="15533"/>
                  </a:lnTo>
                  <a:lnTo>
                    <a:pt x="18031" y="15436"/>
                  </a:lnTo>
                  <a:lnTo>
                    <a:pt x="18063" y="15338"/>
                  </a:lnTo>
                  <a:lnTo>
                    <a:pt x="18094" y="15266"/>
                  </a:lnTo>
                  <a:lnTo>
                    <a:pt x="18125" y="15169"/>
                  </a:lnTo>
                  <a:lnTo>
                    <a:pt x="18155" y="15096"/>
                  </a:lnTo>
                  <a:lnTo>
                    <a:pt x="18184" y="14999"/>
                  </a:lnTo>
                  <a:lnTo>
                    <a:pt x="18212" y="14902"/>
                  </a:lnTo>
                  <a:lnTo>
                    <a:pt x="18240" y="14829"/>
                  </a:lnTo>
                  <a:lnTo>
                    <a:pt x="18267" y="14732"/>
                  </a:lnTo>
                  <a:lnTo>
                    <a:pt x="18294" y="14659"/>
                  </a:lnTo>
                  <a:lnTo>
                    <a:pt x="18320" y="14562"/>
                  </a:lnTo>
                  <a:lnTo>
                    <a:pt x="18345" y="14465"/>
                  </a:lnTo>
                  <a:lnTo>
                    <a:pt x="18370" y="14392"/>
                  </a:lnTo>
                  <a:lnTo>
                    <a:pt x="18394" y="14295"/>
                  </a:lnTo>
                  <a:lnTo>
                    <a:pt x="18440" y="14101"/>
                  </a:lnTo>
                  <a:lnTo>
                    <a:pt x="18463" y="14028"/>
                  </a:lnTo>
                  <a:lnTo>
                    <a:pt x="18485" y="13931"/>
                  </a:lnTo>
                  <a:lnTo>
                    <a:pt x="18527" y="13737"/>
                  </a:lnTo>
                  <a:lnTo>
                    <a:pt x="18548" y="13664"/>
                  </a:lnTo>
                  <a:lnTo>
                    <a:pt x="18588" y="13470"/>
                  </a:lnTo>
                  <a:lnTo>
                    <a:pt x="18626" y="13276"/>
                  </a:lnTo>
                  <a:lnTo>
                    <a:pt x="18644" y="13178"/>
                  </a:lnTo>
                  <a:lnTo>
                    <a:pt x="18662" y="13106"/>
                  </a:lnTo>
                  <a:lnTo>
                    <a:pt x="18680" y="13009"/>
                  </a:lnTo>
                  <a:lnTo>
                    <a:pt x="18697" y="12911"/>
                  </a:lnTo>
                  <a:lnTo>
                    <a:pt x="18731" y="12717"/>
                  </a:lnTo>
                  <a:lnTo>
                    <a:pt x="18795" y="12329"/>
                  </a:lnTo>
                  <a:lnTo>
                    <a:pt x="18855" y="11941"/>
                  </a:lnTo>
                  <a:lnTo>
                    <a:pt x="18869" y="11844"/>
                  </a:lnTo>
                  <a:lnTo>
                    <a:pt x="18884" y="11747"/>
                  </a:lnTo>
                  <a:lnTo>
                    <a:pt x="18898" y="11649"/>
                  </a:lnTo>
                  <a:lnTo>
                    <a:pt x="18926" y="11455"/>
                  </a:lnTo>
                  <a:lnTo>
                    <a:pt x="18939" y="11358"/>
                  </a:lnTo>
                  <a:lnTo>
                    <a:pt x="18967" y="11164"/>
                  </a:lnTo>
                  <a:lnTo>
                    <a:pt x="18980" y="11067"/>
                  </a:lnTo>
                  <a:lnTo>
                    <a:pt x="19007" y="10849"/>
                  </a:lnTo>
                  <a:lnTo>
                    <a:pt x="19034" y="10654"/>
                  </a:lnTo>
                  <a:lnTo>
                    <a:pt x="19115" y="10023"/>
                  </a:lnTo>
                  <a:lnTo>
                    <a:pt x="19157" y="9732"/>
                  </a:lnTo>
                  <a:lnTo>
                    <a:pt x="19171" y="9611"/>
                  </a:lnTo>
                  <a:lnTo>
                    <a:pt x="19199" y="9417"/>
                  </a:lnTo>
                  <a:lnTo>
                    <a:pt x="19214" y="9295"/>
                  </a:lnTo>
                  <a:lnTo>
                    <a:pt x="19229" y="9198"/>
                  </a:lnTo>
                  <a:lnTo>
                    <a:pt x="19244" y="9077"/>
                  </a:lnTo>
                  <a:lnTo>
                    <a:pt x="19259" y="8980"/>
                  </a:lnTo>
                  <a:lnTo>
                    <a:pt x="19275" y="8858"/>
                  </a:lnTo>
                  <a:lnTo>
                    <a:pt x="19307" y="8664"/>
                  </a:lnTo>
                  <a:lnTo>
                    <a:pt x="19323" y="8543"/>
                  </a:lnTo>
                  <a:lnTo>
                    <a:pt x="19340" y="8446"/>
                  </a:lnTo>
                  <a:lnTo>
                    <a:pt x="19357" y="8324"/>
                  </a:lnTo>
                  <a:lnTo>
                    <a:pt x="19374" y="8227"/>
                  </a:lnTo>
                  <a:lnTo>
                    <a:pt x="19391" y="8106"/>
                  </a:lnTo>
                  <a:lnTo>
                    <a:pt x="19409" y="8009"/>
                  </a:lnTo>
                  <a:lnTo>
                    <a:pt x="19428" y="7888"/>
                  </a:lnTo>
                  <a:lnTo>
                    <a:pt x="19447" y="7766"/>
                  </a:lnTo>
                  <a:lnTo>
                    <a:pt x="19466" y="7669"/>
                  </a:lnTo>
                  <a:lnTo>
                    <a:pt x="19485" y="7548"/>
                  </a:lnTo>
                  <a:lnTo>
                    <a:pt x="19505" y="7451"/>
                  </a:lnTo>
                  <a:lnTo>
                    <a:pt x="19526" y="7329"/>
                  </a:lnTo>
                  <a:lnTo>
                    <a:pt x="19547" y="7208"/>
                  </a:lnTo>
                  <a:lnTo>
                    <a:pt x="19568" y="7111"/>
                  </a:lnTo>
                  <a:lnTo>
                    <a:pt x="19590" y="6990"/>
                  </a:lnTo>
                  <a:lnTo>
                    <a:pt x="19613" y="6868"/>
                  </a:lnTo>
                  <a:lnTo>
                    <a:pt x="19635" y="6771"/>
                  </a:lnTo>
                  <a:lnTo>
                    <a:pt x="19683" y="6529"/>
                  </a:lnTo>
                  <a:lnTo>
                    <a:pt x="19708" y="6407"/>
                  </a:lnTo>
                  <a:lnTo>
                    <a:pt x="19733" y="6310"/>
                  </a:lnTo>
                  <a:lnTo>
                    <a:pt x="19759" y="6189"/>
                  </a:lnTo>
                  <a:lnTo>
                    <a:pt x="19785" y="6067"/>
                  </a:lnTo>
                  <a:lnTo>
                    <a:pt x="19812" y="5946"/>
                  </a:lnTo>
                  <a:lnTo>
                    <a:pt x="19840" y="5825"/>
                  </a:lnTo>
                  <a:lnTo>
                    <a:pt x="19868" y="5703"/>
                  </a:lnTo>
                  <a:lnTo>
                    <a:pt x="21600" y="0"/>
                  </a:lnTo>
                  <a:close/>
                </a:path>
              </a:pathLst>
            </a:custGeom>
            <a:grpFill/>
            <a:ln w="12700" cap="flat">
              <a:noFill/>
              <a:miter lim="400000"/>
            </a:ln>
            <a:effectLst/>
          </p:spPr>
          <p:txBody>
            <a:bodyPr wrap="square" lIns="22859" tIns="22859" rIns="22859" bIns="22859" numCol="1" anchor="t">
              <a:noAutofit/>
            </a:bodyPr>
            <a:lstStyle/>
            <a:p>
              <a:pPr defTabSz="457200">
                <a:defRPr sz="1000" b="0">
                  <a:latin typeface="Calibri"/>
                  <a:ea typeface="Calibri"/>
                  <a:cs typeface="Calibri"/>
                  <a:sym typeface="Calibri"/>
                </a:defRPr>
              </a:pPr>
              <a:endParaRPr sz="500"/>
            </a:p>
          </p:txBody>
        </p:sp>
        <p:sp>
          <p:nvSpPr>
            <p:cNvPr id="24" name="Kształt"/>
            <p:cNvSpPr/>
            <p:nvPr/>
          </p:nvSpPr>
          <p:spPr>
            <a:xfrm>
              <a:off x="9662803" y="6140084"/>
              <a:ext cx="3204191" cy="757587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980" y="11089"/>
                  </a:lnTo>
                  <a:lnTo>
                    <a:pt x="16692" y="11419"/>
                  </a:lnTo>
                  <a:lnTo>
                    <a:pt x="16400" y="11744"/>
                  </a:lnTo>
                  <a:lnTo>
                    <a:pt x="16103" y="12063"/>
                  </a:lnTo>
                  <a:lnTo>
                    <a:pt x="15801" y="12376"/>
                  </a:lnTo>
                  <a:lnTo>
                    <a:pt x="15495" y="12685"/>
                  </a:lnTo>
                  <a:lnTo>
                    <a:pt x="15184" y="12988"/>
                  </a:lnTo>
                  <a:lnTo>
                    <a:pt x="14868" y="13287"/>
                  </a:lnTo>
                  <a:lnTo>
                    <a:pt x="14548" y="13580"/>
                  </a:lnTo>
                  <a:lnTo>
                    <a:pt x="14224" y="13868"/>
                  </a:lnTo>
                  <a:lnTo>
                    <a:pt x="13895" y="14151"/>
                  </a:lnTo>
                  <a:lnTo>
                    <a:pt x="13563" y="14430"/>
                  </a:lnTo>
                  <a:lnTo>
                    <a:pt x="13226" y="14703"/>
                  </a:lnTo>
                  <a:lnTo>
                    <a:pt x="12885" y="14972"/>
                  </a:lnTo>
                  <a:lnTo>
                    <a:pt x="12540" y="15236"/>
                  </a:lnTo>
                  <a:lnTo>
                    <a:pt x="12191" y="15496"/>
                  </a:lnTo>
                  <a:lnTo>
                    <a:pt x="11838" y="15751"/>
                  </a:lnTo>
                  <a:lnTo>
                    <a:pt x="11482" y="16002"/>
                  </a:lnTo>
                  <a:lnTo>
                    <a:pt x="11122" y="16248"/>
                  </a:lnTo>
                  <a:lnTo>
                    <a:pt x="10758" y="16490"/>
                  </a:lnTo>
                  <a:lnTo>
                    <a:pt x="10391" y="16728"/>
                  </a:lnTo>
                  <a:lnTo>
                    <a:pt x="10020" y="16962"/>
                  </a:lnTo>
                  <a:lnTo>
                    <a:pt x="9646" y="17191"/>
                  </a:lnTo>
                  <a:lnTo>
                    <a:pt x="9269" y="17417"/>
                  </a:lnTo>
                  <a:lnTo>
                    <a:pt x="8889" y="17638"/>
                  </a:lnTo>
                  <a:lnTo>
                    <a:pt x="8505" y="17856"/>
                  </a:lnTo>
                  <a:lnTo>
                    <a:pt x="8119" y="18070"/>
                  </a:lnTo>
                  <a:lnTo>
                    <a:pt x="7729" y="18280"/>
                  </a:lnTo>
                  <a:lnTo>
                    <a:pt x="7337" y="18486"/>
                  </a:lnTo>
                  <a:lnTo>
                    <a:pt x="6942" y="18689"/>
                  </a:lnTo>
                  <a:lnTo>
                    <a:pt x="6544" y="18888"/>
                  </a:lnTo>
                  <a:lnTo>
                    <a:pt x="6143" y="19084"/>
                  </a:lnTo>
                  <a:lnTo>
                    <a:pt x="5740" y="19276"/>
                  </a:lnTo>
                  <a:lnTo>
                    <a:pt x="5334" y="19465"/>
                  </a:lnTo>
                  <a:lnTo>
                    <a:pt x="4926" y="19651"/>
                  </a:lnTo>
                  <a:lnTo>
                    <a:pt x="4516" y="19833"/>
                  </a:lnTo>
                  <a:lnTo>
                    <a:pt x="4103" y="20012"/>
                  </a:lnTo>
                  <a:lnTo>
                    <a:pt x="3688" y="20188"/>
                  </a:lnTo>
                  <a:lnTo>
                    <a:pt x="3271" y="20361"/>
                  </a:lnTo>
                  <a:lnTo>
                    <a:pt x="2852" y="20532"/>
                  </a:lnTo>
                  <a:lnTo>
                    <a:pt x="2431" y="20699"/>
                  </a:lnTo>
                  <a:lnTo>
                    <a:pt x="2008" y="20863"/>
                  </a:lnTo>
                  <a:lnTo>
                    <a:pt x="1584" y="21025"/>
                  </a:lnTo>
                  <a:lnTo>
                    <a:pt x="1157" y="21184"/>
                  </a:lnTo>
                  <a:lnTo>
                    <a:pt x="730" y="21341"/>
                  </a:lnTo>
                  <a:lnTo>
                    <a:pt x="300" y="21495"/>
                  </a:lnTo>
                  <a:lnTo>
                    <a:pt x="0" y="21600"/>
                  </a:lnTo>
                  <a:lnTo>
                    <a:pt x="14940" y="21600"/>
                  </a:lnTo>
                  <a:lnTo>
                    <a:pt x="14996" y="21289"/>
                  </a:lnTo>
                  <a:lnTo>
                    <a:pt x="15038" y="21060"/>
                  </a:lnTo>
                  <a:lnTo>
                    <a:pt x="15080" y="20830"/>
                  </a:lnTo>
                  <a:lnTo>
                    <a:pt x="15122" y="20599"/>
                  </a:lnTo>
                  <a:lnTo>
                    <a:pt x="15165" y="20368"/>
                  </a:lnTo>
                  <a:lnTo>
                    <a:pt x="15253" y="19902"/>
                  </a:lnTo>
                  <a:lnTo>
                    <a:pt x="15298" y="19668"/>
                  </a:lnTo>
                  <a:lnTo>
                    <a:pt x="15343" y="19433"/>
                  </a:lnTo>
                  <a:lnTo>
                    <a:pt x="15389" y="19198"/>
                  </a:lnTo>
                  <a:lnTo>
                    <a:pt x="15436" y="18961"/>
                  </a:lnTo>
                  <a:lnTo>
                    <a:pt x="15484" y="18724"/>
                  </a:lnTo>
                  <a:lnTo>
                    <a:pt x="15533" y="18486"/>
                  </a:lnTo>
                  <a:lnTo>
                    <a:pt x="15582" y="18247"/>
                  </a:lnTo>
                  <a:lnTo>
                    <a:pt x="15633" y="18007"/>
                  </a:lnTo>
                  <a:lnTo>
                    <a:pt x="15685" y="17767"/>
                  </a:lnTo>
                  <a:lnTo>
                    <a:pt x="15737" y="17525"/>
                  </a:lnTo>
                  <a:lnTo>
                    <a:pt x="15791" y="17283"/>
                  </a:lnTo>
                  <a:lnTo>
                    <a:pt x="15846" y="17040"/>
                  </a:lnTo>
                  <a:lnTo>
                    <a:pt x="15902" y="16796"/>
                  </a:lnTo>
                  <a:lnTo>
                    <a:pt x="15960" y="16552"/>
                  </a:lnTo>
                  <a:lnTo>
                    <a:pt x="16019" y="16306"/>
                  </a:lnTo>
                  <a:lnTo>
                    <a:pt x="16079" y="16060"/>
                  </a:lnTo>
                  <a:lnTo>
                    <a:pt x="16140" y="15812"/>
                  </a:lnTo>
                  <a:lnTo>
                    <a:pt x="16203" y="15564"/>
                  </a:lnTo>
                  <a:lnTo>
                    <a:pt x="16268" y="15315"/>
                  </a:lnTo>
                  <a:lnTo>
                    <a:pt x="16334" y="15066"/>
                  </a:lnTo>
                  <a:lnTo>
                    <a:pt x="16402" y="14815"/>
                  </a:lnTo>
                  <a:lnTo>
                    <a:pt x="16471" y="14564"/>
                  </a:lnTo>
                  <a:lnTo>
                    <a:pt x="16542" y="14311"/>
                  </a:lnTo>
                  <a:lnTo>
                    <a:pt x="16615" y="14058"/>
                  </a:lnTo>
                  <a:lnTo>
                    <a:pt x="16690" y="13804"/>
                  </a:lnTo>
                  <a:lnTo>
                    <a:pt x="16767" y="13549"/>
                  </a:lnTo>
                  <a:lnTo>
                    <a:pt x="16845" y="13293"/>
                  </a:lnTo>
                  <a:lnTo>
                    <a:pt x="16925" y="13037"/>
                  </a:lnTo>
                  <a:lnTo>
                    <a:pt x="17008" y="12779"/>
                  </a:lnTo>
                  <a:lnTo>
                    <a:pt x="17092" y="12521"/>
                  </a:lnTo>
                  <a:lnTo>
                    <a:pt x="17179" y="12262"/>
                  </a:lnTo>
                  <a:lnTo>
                    <a:pt x="17268" y="12002"/>
                  </a:lnTo>
                  <a:lnTo>
                    <a:pt x="17359" y="11740"/>
                  </a:lnTo>
                  <a:lnTo>
                    <a:pt x="17452" y="11479"/>
                  </a:lnTo>
                  <a:lnTo>
                    <a:pt x="17548" y="11216"/>
                  </a:lnTo>
                  <a:lnTo>
                    <a:pt x="17645" y="10952"/>
                  </a:lnTo>
                  <a:lnTo>
                    <a:pt x="17746" y="10687"/>
                  </a:lnTo>
                  <a:lnTo>
                    <a:pt x="17849" y="10422"/>
                  </a:lnTo>
                  <a:lnTo>
                    <a:pt x="17954" y="10156"/>
                  </a:lnTo>
                  <a:lnTo>
                    <a:pt x="18061" y="9888"/>
                  </a:lnTo>
                  <a:lnTo>
                    <a:pt x="21600" y="1396"/>
                  </a:lnTo>
                  <a:lnTo>
                    <a:pt x="21600" y="0"/>
                  </a:lnTo>
                  <a:close/>
                </a:path>
              </a:pathLst>
            </a:custGeom>
            <a:grpFill/>
            <a:ln w="12700" cap="flat">
              <a:noFill/>
              <a:miter lim="400000"/>
            </a:ln>
            <a:effectLst/>
          </p:spPr>
          <p:txBody>
            <a:bodyPr wrap="square" lIns="22859" tIns="22859" rIns="22859" bIns="22859" numCol="1" anchor="t">
              <a:noAutofit/>
            </a:bodyPr>
            <a:lstStyle/>
            <a:p>
              <a:pPr defTabSz="457200">
                <a:defRPr sz="1000" b="0">
                  <a:latin typeface="Calibri"/>
                  <a:ea typeface="Calibri"/>
                  <a:cs typeface="Calibri"/>
                  <a:sym typeface="Calibri"/>
                </a:defRPr>
              </a:pPr>
              <a:endParaRPr sz="500"/>
            </a:p>
          </p:txBody>
        </p:sp>
      </p:grpSp>
      <p:pic>
        <p:nvPicPr>
          <p:cNvPr id="165" name="Obrazek" descr="Obrazek"/>
          <p:cNvPicPr>
            <a:picLocks noChangeAspect="1"/>
          </p:cNvPicPr>
          <p:nvPr/>
        </p:nvPicPr>
        <p:blipFill>
          <a:blip r:embed="rId2"/>
          <a:stretch>
            <a:fillRect/>
          </a:stretch>
        </p:blipFill>
        <p:spPr>
          <a:xfrm>
            <a:off x="9662944" y="542289"/>
            <a:ext cx="2534631" cy="975033"/>
          </a:xfrm>
          <a:prstGeom prst="rect">
            <a:avLst/>
          </a:prstGeom>
          <a:ln w="12700">
            <a:miter lim="400000"/>
          </a:ln>
        </p:spPr>
      </p:pic>
      <p:sp>
        <p:nvSpPr>
          <p:cNvPr id="166" name="Na co jest…"/>
          <p:cNvSpPr txBox="1"/>
          <p:nvPr/>
        </p:nvSpPr>
        <p:spPr>
          <a:xfrm>
            <a:off x="657069" y="860625"/>
            <a:ext cx="4343816" cy="378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2859" tIns="22859" rIns="22859" bIns="22859">
            <a:spAutoFit/>
          </a:bodyPr>
          <a:lstStyle/>
          <a:p>
            <a:pPr defTabSz="457200">
              <a:lnSpc>
                <a:spcPct val="90000"/>
              </a:lnSpc>
              <a:defRPr sz="4800" b="0">
                <a:latin typeface="Lato Bold"/>
                <a:ea typeface="Lato Bold"/>
                <a:cs typeface="Lato Bold"/>
                <a:sym typeface="Lato Bold"/>
              </a:defRPr>
            </a:pPr>
            <a:r>
              <a:rPr lang="pl-PL" sz="2400" dirty="0">
                <a:solidFill>
                  <a:schemeClr val="tx1">
                    <a:lumMod val="50000"/>
                    <a:lumOff val="50000"/>
                  </a:schemeClr>
                </a:solidFill>
                <a:latin typeface="Lato Black" panose="020F0502020204030203" pitchFamily="34" charset="0"/>
                <a:ea typeface="Lato Black" panose="020F0502020204030203" pitchFamily="34" charset="0"/>
                <a:cs typeface="Lato Black" panose="020F0502020204030203" pitchFamily="34" charset="0"/>
              </a:rPr>
              <a:t>Podział dodatkowych środków</a:t>
            </a:r>
            <a:endParaRPr sz="2400" dirty="0">
              <a:solidFill>
                <a:schemeClr val="tx1">
                  <a:lumMod val="50000"/>
                  <a:lumOff val="50000"/>
                </a:schemeClr>
              </a:solidFill>
              <a:latin typeface="Lato Black" panose="020F0502020204030203" pitchFamily="34" charset="0"/>
              <a:ea typeface="Lato Black" panose="020F0502020204030203" pitchFamily="34" charset="0"/>
              <a:cs typeface="Lato Black" panose="020F0502020204030203" pitchFamily="34" charset="0"/>
            </a:endParaRPr>
          </a:p>
        </p:txBody>
      </p:sp>
      <p:pic>
        <p:nvPicPr>
          <p:cNvPr id="168" name="Obrazek" descr="Obrazek"/>
          <p:cNvPicPr>
            <a:picLocks noChangeAspect="1"/>
          </p:cNvPicPr>
          <p:nvPr/>
        </p:nvPicPr>
        <p:blipFill>
          <a:blip r:embed="rId3"/>
          <a:stretch>
            <a:fillRect/>
          </a:stretch>
        </p:blipFill>
        <p:spPr>
          <a:xfrm>
            <a:off x="679088" y="1337274"/>
            <a:ext cx="848939" cy="44469"/>
          </a:xfrm>
          <a:prstGeom prst="rect">
            <a:avLst/>
          </a:prstGeom>
          <a:ln w="12700">
            <a:miter lim="400000"/>
          </a:ln>
        </p:spPr>
      </p:pic>
      <p:sp>
        <p:nvSpPr>
          <p:cNvPr id="9" name="Symbol zastępczy zawartości 5"/>
          <p:cNvSpPr txBox="1"/>
          <p:nvPr/>
        </p:nvSpPr>
        <p:spPr>
          <a:xfrm>
            <a:off x="6914443" y="3218955"/>
            <a:ext cx="1238957" cy="5490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a:lnSpc>
                <a:spcPct val="90000"/>
              </a:lnSpc>
              <a:spcBef>
                <a:spcPts val="1000"/>
              </a:spcBef>
              <a:defRPr sz="2200">
                <a:solidFill>
                  <a:srgbClr val="009245"/>
                </a:solidFill>
                <a:latin typeface="Lato Bold"/>
                <a:ea typeface="Lato Bold"/>
                <a:cs typeface="Lato Bold"/>
                <a:sym typeface="Lato Bold"/>
              </a:defRPr>
            </a:pPr>
            <a:endParaRPr lang="pl-PL" dirty="0">
              <a:solidFill>
                <a:schemeClr val="accent4">
                  <a:lumMod val="75000"/>
                </a:schemeClr>
              </a:solidFill>
            </a:endParaRPr>
          </a:p>
        </p:txBody>
      </p:sp>
      <p:graphicFrame>
        <p:nvGraphicFramePr>
          <p:cNvPr id="10" name="Wykres 9"/>
          <p:cNvGraphicFramePr/>
          <p:nvPr>
            <p:extLst>
              <p:ext uri="{D42A27DB-BD31-4B8C-83A1-F6EECF244321}">
                <p14:modId xmlns:p14="http://schemas.microsoft.com/office/powerpoint/2010/main" val="3082206004"/>
              </p:ext>
            </p:extLst>
          </p:nvPr>
        </p:nvGraphicFramePr>
        <p:xfrm>
          <a:off x="2794609" y="2228994"/>
          <a:ext cx="6602782" cy="4009882"/>
        </p:xfrm>
        <a:graphic>
          <a:graphicData uri="http://schemas.openxmlformats.org/drawingml/2006/chart">
            <c:chart xmlns:c="http://schemas.openxmlformats.org/drawingml/2006/chart" xmlns:r="http://schemas.openxmlformats.org/officeDocument/2006/relationships" r:id="rId4"/>
          </a:graphicData>
        </a:graphic>
      </p:graphicFrame>
      <p:sp>
        <p:nvSpPr>
          <p:cNvPr id="13" name="Symbol zastępczy zawartości 5"/>
          <p:cNvSpPr txBox="1"/>
          <p:nvPr/>
        </p:nvSpPr>
        <p:spPr>
          <a:xfrm>
            <a:off x="886085" y="4063526"/>
            <a:ext cx="4114800" cy="6099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Autofit/>
          </a:bodyPr>
          <a:lstStyle/>
          <a:p>
            <a:pPr algn="ctr">
              <a:lnSpc>
                <a:spcPct val="90000"/>
              </a:lnSpc>
              <a:spcBef>
                <a:spcPts val="1000"/>
              </a:spcBef>
              <a:defRPr sz="2200">
                <a:solidFill>
                  <a:srgbClr val="009245"/>
                </a:solidFill>
                <a:latin typeface="Lato Bold"/>
                <a:ea typeface="Lato Bold"/>
                <a:cs typeface="Lato Bold"/>
                <a:sym typeface="Lato Bold"/>
              </a:defRPr>
            </a:pPr>
            <a:r>
              <a:rPr lang="pl-PL" sz="3600" dirty="0">
                <a:solidFill>
                  <a:srgbClr val="8FAADC"/>
                </a:solidFill>
                <a:latin typeface="Lato Black" panose="020F0502020204030203" pitchFamily="34" charset="0"/>
                <a:ea typeface="Lato Black" panose="020F0502020204030203" pitchFamily="34" charset="0"/>
                <a:cs typeface="Lato Black" panose="020F0502020204030203" pitchFamily="34" charset="0"/>
              </a:rPr>
              <a:t> 159,3 mln €*</a:t>
            </a:r>
          </a:p>
        </p:txBody>
      </p:sp>
      <p:sp>
        <p:nvSpPr>
          <p:cNvPr id="14" name="Symbol zastępczy zawartości 5"/>
          <p:cNvSpPr txBox="1"/>
          <p:nvPr/>
        </p:nvSpPr>
        <p:spPr>
          <a:xfrm>
            <a:off x="1981200" y="2193148"/>
            <a:ext cx="4114800" cy="6099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Autofit/>
          </a:bodyPr>
          <a:lstStyle/>
          <a:p>
            <a:pPr algn="ctr">
              <a:lnSpc>
                <a:spcPct val="90000"/>
              </a:lnSpc>
              <a:spcBef>
                <a:spcPts val="1000"/>
              </a:spcBef>
              <a:defRPr sz="2200">
                <a:solidFill>
                  <a:srgbClr val="009245"/>
                </a:solidFill>
                <a:latin typeface="Lato Bold"/>
                <a:ea typeface="Lato Bold"/>
                <a:cs typeface="Lato Bold"/>
                <a:sym typeface="Lato Bold"/>
              </a:defRPr>
            </a:pPr>
            <a:r>
              <a:rPr lang="pl-PL" sz="3600" dirty="0">
                <a:solidFill>
                  <a:srgbClr val="8FAADC"/>
                </a:solidFill>
                <a:latin typeface="Lato Black" panose="020F0502020204030203" pitchFamily="34" charset="0"/>
                <a:ea typeface="Lato Black" panose="020F0502020204030203" pitchFamily="34" charset="0"/>
                <a:cs typeface="Lato Black" panose="020F0502020204030203" pitchFamily="34" charset="0"/>
              </a:rPr>
              <a:t>  </a:t>
            </a:r>
            <a:r>
              <a:rPr lang="pl-PL" sz="3600" dirty="0">
                <a:solidFill>
                  <a:srgbClr val="FF9999"/>
                </a:solidFill>
                <a:latin typeface="Lato Black" panose="020F0502020204030203" pitchFamily="34" charset="0"/>
                <a:ea typeface="Lato Black" panose="020F0502020204030203" pitchFamily="34" charset="0"/>
                <a:cs typeface="Lato Black" panose="020F0502020204030203" pitchFamily="34" charset="0"/>
              </a:rPr>
              <a:t>18,1 mln €</a:t>
            </a:r>
          </a:p>
        </p:txBody>
      </p:sp>
      <p:sp>
        <p:nvSpPr>
          <p:cNvPr id="15" name="Symbol zastępczy zawartości 5"/>
          <p:cNvSpPr txBox="1"/>
          <p:nvPr/>
        </p:nvSpPr>
        <p:spPr>
          <a:xfrm>
            <a:off x="6815580" y="2193148"/>
            <a:ext cx="4114800" cy="6099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Autofit/>
          </a:bodyPr>
          <a:lstStyle/>
          <a:p>
            <a:pPr algn="ctr">
              <a:lnSpc>
                <a:spcPct val="90000"/>
              </a:lnSpc>
              <a:spcBef>
                <a:spcPts val="1000"/>
              </a:spcBef>
              <a:defRPr sz="2200">
                <a:solidFill>
                  <a:srgbClr val="009245"/>
                </a:solidFill>
                <a:latin typeface="Lato Bold"/>
                <a:ea typeface="Lato Bold"/>
                <a:cs typeface="Lato Bold"/>
                <a:sym typeface="Lato Bold"/>
              </a:defRPr>
            </a:pPr>
            <a:r>
              <a:rPr lang="pl-PL" sz="3600" dirty="0">
                <a:solidFill>
                  <a:srgbClr val="767171"/>
                </a:solidFill>
                <a:latin typeface="Lato Black" panose="020F0502020204030203" pitchFamily="34" charset="0"/>
                <a:ea typeface="Lato Black" panose="020F0502020204030203" pitchFamily="34" charset="0"/>
                <a:cs typeface="Lato Black" panose="020F0502020204030203" pitchFamily="34" charset="0"/>
              </a:rPr>
              <a:t>  7,3 mln €</a:t>
            </a:r>
          </a:p>
        </p:txBody>
      </p:sp>
      <p:sp>
        <p:nvSpPr>
          <p:cNvPr id="16" name="Symbol zastępczy zawartości 5"/>
          <p:cNvSpPr txBox="1"/>
          <p:nvPr/>
        </p:nvSpPr>
        <p:spPr>
          <a:xfrm>
            <a:off x="371880" y="4131634"/>
            <a:ext cx="1213297" cy="416578"/>
          </a:xfrm>
          <a:prstGeom prst="flowChartAlternateProcess">
            <a:avLst/>
          </a:prstGeom>
          <a:ln w="28575">
            <a:solidFill>
              <a:srgbClr val="8FAADC"/>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Autofit/>
          </a:bodyPr>
          <a:lstStyle/>
          <a:p>
            <a:pPr algn="ctr">
              <a:lnSpc>
                <a:spcPct val="90000"/>
              </a:lnSpc>
              <a:spcBef>
                <a:spcPts val="1000"/>
              </a:spcBef>
              <a:defRPr sz="2200">
                <a:solidFill>
                  <a:srgbClr val="009245"/>
                </a:solidFill>
                <a:latin typeface="Lato Bold"/>
                <a:ea typeface="Lato Bold"/>
                <a:cs typeface="Lato Bold"/>
                <a:sym typeface="Lato Bold"/>
              </a:defRPr>
            </a:pPr>
            <a:r>
              <a:rPr lang="pl-PL" sz="2400" dirty="0">
                <a:solidFill>
                  <a:srgbClr val="8FAADC"/>
                </a:solidFill>
                <a:latin typeface="Lato Black" panose="020F0502020204030203" pitchFamily="34" charset="0"/>
                <a:ea typeface="Lato Black" panose="020F0502020204030203" pitchFamily="34" charset="0"/>
                <a:cs typeface="Lato Black" panose="020F0502020204030203" pitchFamily="34" charset="0"/>
              </a:rPr>
              <a:t>19.2</a:t>
            </a:r>
          </a:p>
        </p:txBody>
      </p:sp>
      <p:sp>
        <p:nvSpPr>
          <p:cNvPr id="18" name="Symbol zastępczy zawartości 5"/>
          <p:cNvSpPr txBox="1"/>
          <p:nvPr/>
        </p:nvSpPr>
        <p:spPr>
          <a:xfrm>
            <a:off x="1730187" y="2268255"/>
            <a:ext cx="1213297" cy="416578"/>
          </a:xfrm>
          <a:prstGeom prst="flowChartAlternateProcess">
            <a:avLst/>
          </a:prstGeom>
          <a:ln w="28575">
            <a:solidFill>
              <a:srgbClr val="FF9999"/>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Autofit/>
          </a:bodyPr>
          <a:lstStyle/>
          <a:p>
            <a:pPr algn="ctr">
              <a:lnSpc>
                <a:spcPct val="90000"/>
              </a:lnSpc>
              <a:spcBef>
                <a:spcPts val="1000"/>
              </a:spcBef>
              <a:defRPr sz="2200">
                <a:solidFill>
                  <a:srgbClr val="009245"/>
                </a:solidFill>
                <a:latin typeface="Lato Bold"/>
                <a:ea typeface="Lato Bold"/>
                <a:cs typeface="Lato Bold"/>
                <a:sym typeface="Lato Bold"/>
              </a:defRPr>
            </a:pPr>
            <a:r>
              <a:rPr lang="pl-PL" sz="2400" dirty="0">
                <a:solidFill>
                  <a:srgbClr val="FF9999"/>
                </a:solidFill>
                <a:latin typeface="Lato Black" panose="020F0502020204030203" pitchFamily="34" charset="0"/>
                <a:ea typeface="Lato Black" panose="020F0502020204030203" pitchFamily="34" charset="0"/>
                <a:cs typeface="Lato Black" panose="020F0502020204030203" pitchFamily="34" charset="0"/>
              </a:rPr>
              <a:t>19.4</a:t>
            </a:r>
          </a:p>
        </p:txBody>
      </p:sp>
      <p:sp>
        <p:nvSpPr>
          <p:cNvPr id="19" name="Symbol zastępczy zawartości 5"/>
          <p:cNvSpPr txBox="1"/>
          <p:nvPr/>
        </p:nvSpPr>
        <p:spPr>
          <a:xfrm>
            <a:off x="6711762" y="2277248"/>
            <a:ext cx="1213297" cy="416578"/>
          </a:xfrm>
          <a:prstGeom prst="flowChartAlternateProcess">
            <a:avLst/>
          </a:prstGeom>
          <a:ln w="28575">
            <a:solidFill>
              <a:srgbClr val="767171"/>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Autofit/>
          </a:bodyPr>
          <a:lstStyle/>
          <a:p>
            <a:pPr algn="ctr">
              <a:lnSpc>
                <a:spcPct val="90000"/>
              </a:lnSpc>
              <a:spcBef>
                <a:spcPts val="1000"/>
              </a:spcBef>
              <a:defRPr sz="2200">
                <a:solidFill>
                  <a:srgbClr val="009245"/>
                </a:solidFill>
                <a:latin typeface="Lato Bold"/>
                <a:ea typeface="Lato Bold"/>
                <a:cs typeface="Lato Bold"/>
                <a:sym typeface="Lato Bold"/>
              </a:defRPr>
            </a:pPr>
            <a:r>
              <a:rPr lang="pl-PL" sz="2400" dirty="0">
                <a:solidFill>
                  <a:srgbClr val="767171"/>
                </a:solidFill>
                <a:latin typeface="Lato Black" panose="020F0502020204030203" pitchFamily="34" charset="0"/>
                <a:ea typeface="Lato Black" panose="020F0502020204030203" pitchFamily="34" charset="0"/>
                <a:cs typeface="Lato Black" panose="020F0502020204030203" pitchFamily="34" charset="0"/>
              </a:rPr>
              <a:t>19.1</a:t>
            </a:r>
          </a:p>
        </p:txBody>
      </p:sp>
      <p:sp>
        <p:nvSpPr>
          <p:cNvPr id="20" name="Symbol zastępczy zawartości 5"/>
          <p:cNvSpPr txBox="1"/>
          <p:nvPr/>
        </p:nvSpPr>
        <p:spPr>
          <a:xfrm>
            <a:off x="886085" y="4741578"/>
            <a:ext cx="3438265" cy="3630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Autofit/>
          </a:bodyPr>
          <a:lstStyle/>
          <a:p>
            <a:pPr>
              <a:lnSpc>
                <a:spcPct val="90000"/>
              </a:lnSpc>
              <a:spcBef>
                <a:spcPts val="1000"/>
              </a:spcBef>
              <a:defRPr sz="2200">
                <a:solidFill>
                  <a:srgbClr val="009245"/>
                </a:solidFill>
                <a:latin typeface="Lato Bold"/>
                <a:ea typeface="Lato Bold"/>
                <a:cs typeface="Lato Bold"/>
                <a:sym typeface="Lato Bold"/>
              </a:defRPr>
            </a:pPr>
            <a:r>
              <a:rPr lang="pl-PL" sz="2000" dirty="0">
                <a:solidFill>
                  <a:srgbClr val="8FAADC"/>
                </a:solidFill>
                <a:latin typeface="Lato Medium" panose="020F0502020204030203" pitchFamily="34" charset="0"/>
                <a:ea typeface="Lato Medium" panose="020F0502020204030203" pitchFamily="34" charset="0"/>
                <a:cs typeface="Lato Medium" panose="020F0502020204030203" pitchFamily="34" charset="0"/>
              </a:rPr>
              <a:t> * 5 mln € zaczerpnięte z 19.3 </a:t>
            </a:r>
          </a:p>
        </p:txBody>
      </p:sp>
    </p:spTree>
    <p:extLst>
      <p:ext uri="{BB962C8B-B14F-4D97-AF65-F5344CB8AC3E}">
        <p14:creationId xmlns:p14="http://schemas.microsoft.com/office/powerpoint/2010/main" val="2673550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object 4"/>
          <p:cNvGrpSpPr/>
          <p:nvPr/>
        </p:nvGrpSpPr>
        <p:grpSpPr>
          <a:xfrm>
            <a:off x="5760563" y="1"/>
            <a:ext cx="6433499" cy="6857983"/>
            <a:chOff x="-2" y="0"/>
            <a:chExt cx="12866996" cy="13715962"/>
          </a:xfrm>
          <a:solidFill>
            <a:srgbClr val="FBFBFB"/>
          </a:solidFill>
        </p:grpSpPr>
        <p:sp>
          <p:nvSpPr>
            <p:cNvPr id="18" name="Kształt"/>
            <p:cNvSpPr/>
            <p:nvPr/>
          </p:nvSpPr>
          <p:spPr>
            <a:xfrm>
              <a:off x="-3" y="-1"/>
              <a:ext cx="3792981" cy="348048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0" y="0"/>
                  </a:lnTo>
                  <a:lnTo>
                    <a:pt x="189" y="114"/>
                  </a:lnTo>
                  <a:lnTo>
                    <a:pt x="154" y="518"/>
                  </a:lnTo>
                  <a:lnTo>
                    <a:pt x="121" y="928"/>
                  </a:lnTo>
                  <a:lnTo>
                    <a:pt x="93" y="1346"/>
                  </a:lnTo>
                  <a:lnTo>
                    <a:pt x="69" y="1770"/>
                  </a:lnTo>
                  <a:lnTo>
                    <a:pt x="48" y="2201"/>
                  </a:lnTo>
                  <a:lnTo>
                    <a:pt x="30" y="2639"/>
                  </a:lnTo>
                  <a:lnTo>
                    <a:pt x="17" y="3085"/>
                  </a:lnTo>
                  <a:lnTo>
                    <a:pt x="7" y="3538"/>
                  </a:lnTo>
                  <a:lnTo>
                    <a:pt x="2" y="3998"/>
                  </a:lnTo>
                  <a:lnTo>
                    <a:pt x="0" y="4499"/>
                  </a:lnTo>
                  <a:lnTo>
                    <a:pt x="2" y="4940"/>
                  </a:lnTo>
                  <a:lnTo>
                    <a:pt x="8" y="5422"/>
                  </a:lnTo>
                  <a:lnTo>
                    <a:pt x="18" y="5912"/>
                  </a:lnTo>
                  <a:lnTo>
                    <a:pt x="33" y="6418"/>
                  </a:lnTo>
                  <a:lnTo>
                    <a:pt x="51" y="6915"/>
                  </a:lnTo>
                  <a:lnTo>
                    <a:pt x="73" y="7428"/>
                  </a:lnTo>
                  <a:lnTo>
                    <a:pt x="100" y="7950"/>
                  </a:lnTo>
                  <a:lnTo>
                    <a:pt x="131" y="8479"/>
                  </a:lnTo>
                  <a:lnTo>
                    <a:pt x="166" y="9017"/>
                  </a:lnTo>
                  <a:lnTo>
                    <a:pt x="205" y="9562"/>
                  </a:lnTo>
                  <a:lnTo>
                    <a:pt x="249" y="10116"/>
                  </a:lnTo>
                  <a:lnTo>
                    <a:pt x="296" y="10679"/>
                  </a:lnTo>
                  <a:lnTo>
                    <a:pt x="349" y="11250"/>
                  </a:lnTo>
                  <a:lnTo>
                    <a:pt x="405" y="11829"/>
                  </a:lnTo>
                  <a:lnTo>
                    <a:pt x="467" y="12417"/>
                  </a:lnTo>
                  <a:lnTo>
                    <a:pt x="532" y="13014"/>
                  </a:lnTo>
                  <a:lnTo>
                    <a:pt x="603" y="13619"/>
                  </a:lnTo>
                  <a:lnTo>
                    <a:pt x="677" y="14233"/>
                  </a:lnTo>
                  <a:lnTo>
                    <a:pt x="757" y="14857"/>
                  </a:lnTo>
                  <a:lnTo>
                    <a:pt x="841" y="15489"/>
                  </a:lnTo>
                  <a:lnTo>
                    <a:pt x="929" y="16130"/>
                  </a:lnTo>
                  <a:lnTo>
                    <a:pt x="1023" y="16784"/>
                  </a:lnTo>
                  <a:lnTo>
                    <a:pt x="1121" y="17441"/>
                  </a:lnTo>
                  <a:lnTo>
                    <a:pt x="1224" y="18110"/>
                  </a:lnTo>
                  <a:lnTo>
                    <a:pt x="1332" y="18789"/>
                  </a:lnTo>
                  <a:lnTo>
                    <a:pt x="1444" y="19477"/>
                  </a:lnTo>
                  <a:lnTo>
                    <a:pt x="1562" y="20175"/>
                  </a:lnTo>
                  <a:lnTo>
                    <a:pt x="1684" y="20883"/>
                  </a:lnTo>
                  <a:lnTo>
                    <a:pt x="1811" y="21600"/>
                  </a:lnTo>
                  <a:lnTo>
                    <a:pt x="1841" y="21388"/>
                  </a:lnTo>
                  <a:lnTo>
                    <a:pt x="1900" y="20966"/>
                  </a:lnTo>
                  <a:lnTo>
                    <a:pt x="1930" y="20756"/>
                  </a:lnTo>
                  <a:lnTo>
                    <a:pt x="1995" y="20336"/>
                  </a:lnTo>
                  <a:lnTo>
                    <a:pt x="2072" y="19914"/>
                  </a:lnTo>
                  <a:lnTo>
                    <a:pt x="2165" y="19490"/>
                  </a:lnTo>
                  <a:lnTo>
                    <a:pt x="2279" y="19061"/>
                  </a:lnTo>
                  <a:lnTo>
                    <a:pt x="2421" y="18625"/>
                  </a:lnTo>
                  <a:lnTo>
                    <a:pt x="2596" y="18182"/>
                  </a:lnTo>
                  <a:lnTo>
                    <a:pt x="2809" y="17728"/>
                  </a:lnTo>
                  <a:lnTo>
                    <a:pt x="3065" y="17263"/>
                  </a:lnTo>
                  <a:lnTo>
                    <a:pt x="3369" y="16784"/>
                  </a:lnTo>
                  <a:lnTo>
                    <a:pt x="3542" y="16540"/>
                  </a:lnTo>
                  <a:lnTo>
                    <a:pt x="3728" y="16291"/>
                  </a:lnTo>
                  <a:lnTo>
                    <a:pt x="3929" y="16038"/>
                  </a:lnTo>
                  <a:lnTo>
                    <a:pt x="4146" y="15780"/>
                  </a:lnTo>
                  <a:lnTo>
                    <a:pt x="4379" y="15518"/>
                  </a:lnTo>
                  <a:lnTo>
                    <a:pt x="4629" y="15252"/>
                  </a:lnTo>
                  <a:lnTo>
                    <a:pt x="4897" y="14980"/>
                  </a:lnTo>
                  <a:lnTo>
                    <a:pt x="5183" y="14702"/>
                  </a:lnTo>
                  <a:lnTo>
                    <a:pt x="5488" y="14420"/>
                  </a:lnTo>
                  <a:lnTo>
                    <a:pt x="5812" y="14131"/>
                  </a:lnTo>
                  <a:lnTo>
                    <a:pt x="6156" y="13837"/>
                  </a:lnTo>
                  <a:lnTo>
                    <a:pt x="6522" y="13536"/>
                  </a:lnTo>
                  <a:lnTo>
                    <a:pt x="6909" y="13230"/>
                  </a:lnTo>
                  <a:lnTo>
                    <a:pt x="7318" y="12916"/>
                  </a:lnTo>
                  <a:lnTo>
                    <a:pt x="7750" y="12596"/>
                  </a:lnTo>
                  <a:lnTo>
                    <a:pt x="8206" y="12269"/>
                  </a:lnTo>
                  <a:lnTo>
                    <a:pt x="8686" y="11934"/>
                  </a:lnTo>
                  <a:lnTo>
                    <a:pt x="9191" y="11592"/>
                  </a:lnTo>
                  <a:lnTo>
                    <a:pt x="9722" y="11243"/>
                  </a:lnTo>
                  <a:lnTo>
                    <a:pt x="10279" y="10885"/>
                  </a:lnTo>
                  <a:lnTo>
                    <a:pt x="11216" y="10299"/>
                  </a:lnTo>
                  <a:lnTo>
                    <a:pt x="11563" y="10078"/>
                  </a:lnTo>
                  <a:lnTo>
                    <a:pt x="11905" y="9856"/>
                  </a:lnTo>
                  <a:lnTo>
                    <a:pt x="12240" y="9633"/>
                  </a:lnTo>
                  <a:lnTo>
                    <a:pt x="12571" y="9409"/>
                  </a:lnTo>
                  <a:lnTo>
                    <a:pt x="12896" y="9184"/>
                  </a:lnTo>
                  <a:lnTo>
                    <a:pt x="13215" y="8959"/>
                  </a:lnTo>
                  <a:lnTo>
                    <a:pt x="13529" y="8732"/>
                  </a:lnTo>
                  <a:lnTo>
                    <a:pt x="13837" y="8505"/>
                  </a:lnTo>
                  <a:lnTo>
                    <a:pt x="14140" y="8276"/>
                  </a:lnTo>
                  <a:lnTo>
                    <a:pt x="14438" y="8047"/>
                  </a:lnTo>
                  <a:lnTo>
                    <a:pt x="14731" y="7817"/>
                  </a:lnTo>
                  <a:lnTo>
                    <a:pt x="15018" y="7586"/>
                  </a:lnTo>
                  <a:lnTo>
                    <a:pt x="15300" y="7354"/>
                  </a:lnTo>
                  <a:lnTo>
                    <a:pt x="15578" y="7122"/>
                  </a:lnTo>
                  <a:lnTo>
                    <a:pt x="15850" y="6888"/>
                  </a:lnTo>
                  <a:lnTo>
                    <a:pt x="16117" y="6653"/>
                  </a:lnTo>
                  <a:lnTo>
                    <a:pt x="16379" y="6418"/>
                  </a:lnTo>
                  <a:lnTo>
                    <a:pt x="16637" y="6181"/>
                  </a:lnTo>
                  <a:lnTo>
                    <a:pt x="16889" y="5944"/>
                  </a:lnTo>
                  <a:lnTo>
                    <a:pt x="17137" y="5705"/>
                  </a:lnTo>
                  <a:lnTo>
                    <a:pt x="17380" y="5466"/>
                  </a:lnTo>
                  <a:lnTo>
                    <a:pt x="17618" y="5226"/>
                  </a:lnTo>
                  <a:lnTo>
                    <a:pt x="17852" y="4984"/>
                  </a:lnTo>
                  <a:lnTo>
                    <a:pt x="18081" y="4742"/>
                  </a:lnTo>
                  <a:lnTo>
                    <a:pt x="18306" y="4499"/>
                  </a:lnTo>
                  <a:lnTo>
                    <a:pt x="18526" y="4254"/>
                  </a:lnTo>
                  <a:lnTo>
                    <a:pt x="18742" y="4009"/>
                  </a:lnTo>
                  <a:lnTo>
                    <a:pt x="18953" y="3763"/>
                  </a:lnTo>
                  <a:lnTo>
                    <a:pt x="19160" y="3515"/>
                  </a:lnTo>
                  <a:lnTo>
                    <a:pt x="19363" y="3267"/>
                  </a:lnTo>
                  <a:lnTo>
                    <a:pt x="19562" y="3017"/>
                  </a:lnTo>
                  <a:lnTo>
                    <a:pt x="19756" y="2767"/>
                  </a:lnTo>
                  <a:lnTo>
                    <a:pt x="19946" y="2515"/>
                  </a:lnTo>
                  <a:lnTo>
                    <a:pt x="20133" y="2263"/>
                  </a:lnTo>
                  <a:lnTo>
                    <a:pt x="20315" y="2009"/>
                  </a:lnTo>
                  <a:lnTo>
                    <a:pt x="20493" y="1755"/>
                  </a:lnTo>
                  <a:lnTo>
                    <a:pt x="20667" y="1499"/>
                  </a:lnTo>
                  <a:lnTo>
                    <a:pt x="20838" y="1242"/>
                  </a:lnTo>
                  <a:lnTo>
                    <a:pt x="21004" y="984"/>
                  </a:lnTo>
                  <a:lnTo>
                    <a:pt x="21167" y="725"/>
                  </a:lnTo>
                  <a:lnTo>
                    <a:pt x="21326" y="465"/>
                  </a:lnTo>
                  <a:lnTo>
                    <a:pt x="21482" y="204"/>
                  </a:lnTo>
                  <a:lnTo>
                    <a:pt x="21600" y="0"/>
                  </a:lnTo>
                  <a:close/>
                </a:path>
              </a:pathLst>
            </a:custGeom>
            <a:grpFill/>
            <a:ln w="12700" cap="flat">
              <a:noFill/>
              <a:miter lim="400000"/>
            </a:ln>
            <a:effectLst/>
          </p:spPr>
          <p:txBody>
            <a:bodyPr wrap="square" lIns="22859" tIns="22859" rIns="22859" bIns="22859" numCol="1" anchor="t">
              <a:noAutofit/>
            </a:bodyPr>
            <a:lstStyle/>
            <a:p>
              <a:pPr defTabSz="457200">
                <a:defRPr sz="1000" b="0">
                  <a:latin typeface="Calibri"/>
                  <a:ea typeface="Calibri"/>
                  <a:cs typeface="Calibri"/>
                  <a:sym typeface="Calibri"/>
                </a:defRPr>
              </a:pPr>
              <a:endParaRPr sz="500"/>
            </a:p>
          </p:txBody>
        </p:sp>
        <p:sp>
          <p:nvSpPr>
            <p:cNvPr id="19" name="Kształt"/>
            <p:cNvSpPr/>
            <p:nvPr/>
          </p:nvSpPr>
          <p:spPr>
            <a:xfrm>
              <a:off x="1025216" y="1631"/>
              <a:ext cx="5845422" cy="990453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805" y="0"/>
                  </a:lnTo>
                  <a:lnTo>
                    <a:pt x="18758" y="34"/>
                  </a:lnTo>
                  <a:lnTo>
                    <a:pt x="18607" y="168"/>
                  </a:lnTo>
                  <a:lnTo>
                    <a:pt x="18455" y="269"/>
                  </a:lnTo>
                  <a:lnTo>
                    <a:pt x="18302" y="403"/>
                  </a:lnTo>
                  <a:lnTo>
                    <a:pt x="17993" y="605"/>
                  </a:lnTo>
                  <a:lnTo>
                    <a:pt x="17680" y="806"/>
                  </a:lnTo>
                  <a:lnTo>
                    <a:pt x="17203" y="1109"/>
                  </a:lnTo>
                  <a:lnTo>
                    <a:pt x="16719" y="1411"/>
                  </a:lnTo>
                  <a:lnTo>
                    <a:pt x="16556" y="1478"/>
                  </a:lnTo>
                  <a:lnTo>
                    <a:pt x="16227" y="1680"/>
                  </a:lnTo>
                  <a:lnTo>
                    <a:pt x="16062" y="1747"/>
                  </a:lnTo>
                  <a:lnTo>
                    <a:pt x="15896" y="1848"/>
                  </a:lnTo>
                  <a:lnTo>
                    <a:pt x="15730" y="1915"/>
                  </a:lnTo>
                  <a:lnTo>
                    <a:pt x="15563" y="2016"/>
                  </a:lnTo>
                  <a:lnTo>
                    <a:pt x="15395" y="2083"/>
                  </a:lnTo>
                  <a:lnTo>
                    <a:pt x="15227" y="2184"/>
                  </a:lnTo>
                  <a:lnTo>
                    <a:pt x="14720" y="2385"/>
                  </a:lnTo>
                  <a:lnTo>
                    <a:pt x="14549" y="2486"/>
                  </a:lnTo>
                  <a:lnTo>
                    <a:pt x="13694" y="2822"/>
                  </a:lnTo>
                  <a:lnTo>
                    <a:pt x="13522" y="2923"/>
                  </a:lnTo>
                  <a:lnTo>
                    <a:pt x="12661" y="3258"/>
                  </a:lnTo>
                  <a:lnTo>
                    <a:pt x="12488" y="3292"/>
                  </a:lnTo>
                  <a:lnTo>
                    <a:pt x="11453" y="3695"/>
                  </a:lnTo>
                  <a:lnTo>
                    <a:pt x="11281" y="3729"/>
                  </a:lnTo>
                  <a:lnTo>
                    <a:pt x="10594" y="3998"/>
                  </a:lnTo>
                  <a:lnTo>
                    <a:pt x="10423" y="4031"/>
                  </a:lnTo>
                  <a:lnTo>
                    <a:pt x="9743" y="4266"/>
                  </a:lnTo>
                  <a:lnTo>
                    <a:pt x="9238" y="4468"/>
                  </a:lnTo>
                  <a:lnTo>
                    <a:pt x="9070" y="4501"/>
                  </a:lnTo>
                  <a:lnTo>
                    <a:pt x="8737" y="4636"/>
                  </a:lnTo>
                  <a:lnTo>
                    <a:pt x="8572" y="4669"/>
                  </a:lnTo>
                  <a:lnTo>
                    <a:pt x="7916" y="4938"/>
                  </a:lnTo>
                  <a:lnTo>
                    <a:pt x="7754" y="4972"/>
                  </a:lnTo>
                  <a:lnTo>
                    <a:pt x="7115" y="5240"/>
                  </a:lnTo>
                  <a:lnTo>
                    <a:pt x="6958" y="5274"/>
                  </a:lnTo>
                  <a:lnTo>
                    <a:pt x="6801" y="5341"/>
                  </a:lnTo>
                  <a:lnTo>
                    <a:pt x="6185" y="5610"/>
                  </a:lnTo>
                  <a:lnTo>
                    <a:pt x="5734" y="5812"/>
                  </a:lnTo>
                  <a:lnTo>
                    <a:pt x="5295" y="6013"/>
                  </a:lnTo>
                  <a:lnTo>
                    <a:pt x="5008" y="6147"/>
                  </a:lnTo>
                  <a:lnTo>
                    <a:pt x="4867" y="6248"/>
                  </a:lnTo>
                  <a:lnTo>
                    <a:pt x="4727" y="6315"/>
                  </a:lnTo>
                  <a:lnTo>
                    <a:pt x="4451" y="6450"/>
                  </a:lnTo>
                  <a:lnTo>
                    <a:pt x="4316" y="6551"/>
                  </a:lnTo>
                  <a:lnTo>
                    <a:pt x="4049" y="6685"/>
                  </a:lnTo>
                  <a:lnTo>
                    <a:pt x="3918" y="6786"/>
                  </a:lnTo>
                  <a:lnTo>
                    <a:pt x="3789" y="6853"/>
                  </a:lnTo>
                  <a:lnTo>
                    <a:pt x="3661" y="6954"/>
                  </a:lnTo>
                  <a:lnTo>
                    <a:pt x="3535" y="7021"/>
                  </a:lnTo>
                  <a:lnTo>
                    <a:pt x="3410" y="7122"/>
                  </a:lnTo>
                  <a:lnTo>
                    <a:pt x="3287" y="7222"/>
                  </a:lnTo>
                  <a:lnTo>
                    <a:pt x="3166" y="7290"/>
                  </a:lnTo>
                  <a:lnTo>
                    <a:pt x="3047" y="7390"/>
                  </a:lnTo>
                  <a:lnTo>
                    <a:pt x="2930" y="7491"/>
                  </a:lnTo>
                  <a:lnTo>
                    <a:pt x="2814" y="7592"/>
                  </a:lnTo>
                  <a:lnTo>
                    <a:pt x="2701" y="7659"/>
                  </a:lnTo>
                  <a:lnTo>
                    <a:pt x="2589" y="7760"/>
                  </a:lnTo>
                  <a:lnTo>
                    <a:pt x="2479" y="7861"/>
                  </a:lnTo>
                  <a:lnTo>
                    <a:pt x="2371" y="7961"/>
                  </a:lnTo>
                  <a:lnTo>
                    <a:pt x="2265" y="8062"/>
                  </a:lnTo>
                  <a:lnTo>
                    <a:pt x="2161" y="8163"/>
                  </a:lnTo>
                  <a:lnTo>
                    <a:pt x="2059" y="8297"/>
                  </a:lnTo>
                  <a:lnTo>
                    <a:pt x="1960" y="8398"/>
                  </a:lnTo>
                  <a:lnTo>
                    <a:pt x="1862" y="8499"/>
                  </a:lnTo>
                  <a:lnTo>
                    <a:pt x="1766" y="8633"/>
                  </a:lnTo>
                  <a:lnTo>
                    <a:pt x="1673" y="8734"/>
                  </a:lnTo>
                  <a:lnTo>
                    <a:pt x="1582" y="8835"/>
                  </a:lnTo>
                  <a:lnTo>
                    <a:pt x="1493" y="8969"/>
                  </a:lnTo>
                  <a:lnTo>
                    <a:pt x="1406" y="9104"/>
                  </a:lnTo>
                  <a:lnTo>
                    <a:pt x="1322" y="9204"/>
                  </a:lnTo>
                  <a:lnTo>
                    <a:pt x="1239" y="9339"/>
                  </a:lnTo>
                  <a:lnTo>
                    <a:pt x="1160" y="9473"/>
                  </a:lnTo>
                  <a:lnTo>
                    <a:pt x="1082" y="9607"/>
                  </a:lnTo>
                  <a:lnTo>
                    <a:pt x="1007" y="9742"/>
                  </a:lnTo>
                  <a:lnTo>
                    <a:pt x="935" y="9876"/>
                  </a:lnTo>
                  <a:lnTo>
                    <a:pt x="865" y="10011"/>
                  </a:lnTo>
                  <a:lnTo>
                    <a:pt x="797" y="10145"/>
                  </a:lnTo>
                  <a:lnTo>
                    <a:pt x="732" y="10279"/>
                  </a:lnTo>
                  <a:lnTo>
                    <a:pt x="669" y="10414"/>
                  </a:lnTo>
                  <a:lnTo>
                    <a:pt x="609" y="10582"/>
                  </a:lnTo>
                  <a:lnTo>
                    <a:pt x="552" y="10716"/>
                  </a:lnTo>
                  <a:lnTo>
                    <a:pt x="497" y="10884"/>
                  </a:lnTo>
                  <a:lnTo>
                    <a:pt x="445" y="11018"/>
                  </a:lnTo>
                  <a:lnTo>
                    <a:pt x="396" y="11186"/>
                  </a:lnTo>
                  <a:lnTo>
                    <a:pt x="350" y="11354"/>
                  </a:lnTo>
                  <a:lnTo>
                    <a:pt x="306" y="11522"/>
                  </a:lnTo>
                  <a:lnTo>
                    <a:pt x="265" y="11657"/>
                  </a:lnTo>
                  <a:lnTo>
                    <a:pt x="227" y="11825"/>
                  </a:lnTo>
                  <a:lnTo>
                    <a:pt x="191" y="12026"/>
                  </a:lnTo>
                  <a:lnTo>
                    <a:pt x="159" y="12194"/>
                  </a:lnTo>
                  <a:lnTo>
                    <a:pt x="129" y="12362"/>
                  </a:lnTo>
                  <a:lnTo>
                    <a:pt x="103" y="12530"/>
                  </a:lnTo>
                  <a:lnTo>
                    <a:pt x="79" y="12732"/>
                  </a:lnTo>
                  <a:lnTo>
                    <a:pt x="58" y="12900"/>
                  </a:lnTo>
                  <a:lnTo>
                    <a:pt x="41" y="13101"/>
                  </a:lnTo>
                  <a:lnTo>
                    <a:pt x="26" y="13303"/>
                  </a:lnTo>
                  <a:lnTo>
                    <a:pt x="15" y="13471"/>
                  </a:lnTo>
                  <a:lnTo>
                    <a:pt x="7" y="13672"/>
                  </a:lnTo>
                  <a:lnTo>
                    <a:pt x="1" y="13874"/>
                  </a:lnTo>
                  <a:lnTo>
                    <a:pt x="0" y="14008"/>
                  </a:lnTo>
                  <a:lnTo>
                    <a:pt x="0" y="14176"/>
                  </a:lnTo>
                  <a:lnTo>
                    <a:pt x="1" y="14310"/>
                  </a:lnTo>
                  <a:lnTo>
                    <a:pt x="5" y="14512"/>
                  </a:lnTo>
                  <a:lnTo>
                    <a:pt x="13" y="14714"/>
                  </a:lnTo>
                  <a:lnTo>
                    <a:pt x="24" y="14949"/>
                  </a:lnTo>
                  <a:lnTo>
                    <a:pt x="38" y="15150"/>
                  </a:lnTo>
                  <a:lnTo>
                    <a:pt x="56" y="15385"/>
                  </a:lnTo>
                  <a:lnTo>
                    <a:pt x="77" y="15621"/>
                  </a:lnTo>
                  <a:lnTo>
                    <a:pt x="102" y="15856"/>
                  </a:lnTo>
                  <a:lnTo>
                    <a:pt x="130" y="16091"/>
                  </a:lnTo>
                  <a:lnTo>
                    <a:pt x="161" y="16326"/>
                  </a:lnTo>
                  <a:lnTo>
                    <a:pt x="197" y="16561"/>
                  </a:lnTo>
                  <a:lnTo>
                    <a:pt x="235" y="16830"/>
                  </a:lnTo>
                  <a:lnTo>
                    <a:pt x="277" y="17065"/>
                  </a:lnTo>
                  <a:lnTo>
                    <a:pt x="323" y="17334"/>
                  </a:lnTo>
                  <a:lnTo>
                    <a:pt x="372" y="17569"/>
                  </a:lnTo>
                  <a:lnTo>
                    <a:pt x="425" y="17838"/>
                  </a:lnTo>
                  <a:lnTo>
                    <a:pt x="482" y="18106"/>
                  </a:lnTo>
                  <a:lnTo>
                    <a:pt x="543" y="18375"/>
                  </a:lnTo>
                  <a:lnTo>
                    <a:pt x="607" y="18644"/>
                  </a:lnTo>
                  <a:lnTo>
                    <a:pt x="675" y="18946"/>
                  </a:lnTo>
                  <a:lnTo>
                    <a:pt x="747" y="19215"/>
                  </a:lnTo>
                  <a:lnTo>
                    <a:pt x="822" y="19484"/>
                  </a:lnTo>
                  <a:lnTo>
                    <a:pt x="902" y="19786"/>
                  </a:lnTo>
                  <a:lnTo>
                    <a:pt x="985" y="20088"/>
                  </a:lnTo>
                  <a:lnTo>
                    <a:pt x="1073" y="20391"/>
                  </a:lnTo>
                  <a:lnTo>
                    <a:pt x="1164" y="20693"/>
                  </a:lnTo>
                  <a:lnTo>
                    <a:pt x="1259" y="20995"/>
                  </a:lnTo>
                  <a:lnTo>
                    <a:pt x="1359" y="21298"/>
                  </a:lnTo>
                  <a:lnTo>
                    <a:pt x="1462" y="21600"/>
                  </a:lnTo>
                  <a:lnTo>
                    <a:pt x="1481" y="21533"/>
                  </a:lnTo>
                  <a:lnTo>
                    <a:pt x="1519" y="21398"/>
                  </a:lnTo>
                  <a:lnTo>
                    <a:pt x="1557" y="21264"/>
                  </a:lnTo>
                  <a:lnTo>
                    <a:pt x="1578" y="21163"/>
                  </a:lnTo>
                  <a:lnTo>
                    <a:pt x="1599" y="21096"/>
                  </a:lnTo>
                  <a:lnTo>
                    <a:pt x="1621" y="21029"/>
                  </a:lnTo>
                  <a:lnTo>
                    <a:pt x="1645" y="20962"/>
                  </a:lnTo>
                  <a:lnTo>
                    <a:pt x="1671" y="20895"/>
                  </a:lnTo>
                  <a:lnTo>
                    <a:pt x="1699" y="20794"/>
                  </a:lnTo>
                  <a:lnTo>
                    <a:pt x="1729" y="20727"/>
                  </a:lnTo>
                  <a:lnTo>
                    <a:pt x="1762" y="20659"/>
                  </a:lnTo>
                  <a:lnTo>
                    <a:pt x="1798" y="20592"/>
                  </a:lnTo>
                  <a:lnTo>
                    <a:pt x="1837" y="20525"/>
                  </a:lnTo>
                  <a:lnTo>
                    <a:pt x="1880" y="20424"/>
                  </a:lnTo>
                  <a:lnTo>
                    <a:pt x="1926" y="20357"/>
                  </a:lnTo>
                  <a:lnTo>
                    <a:pt x="1976" y="20290"/>
                  </a:lnTo>
                  <a:lnTo>
                    <a:pt x="2031" y="20223"/>
                  </a:lnTo>
                  <a:lnTo>
                    <a:pt x="2090" y="20122"/>
                  </a:lnTo>
                  <a:lnTo>
                    <a:pt x="2154" y="20055"/>
                  </a:lnTo>
                  <a:lnTo>
                    <a:pt x="2223" y="19988"/>
                  </a:lnTo>
                  <a:lnTo>
                    <a:pt x="2297" y="19887"/>
                  </a:lnTo>
                  <a:lnTo>
                    <a:pt x="2377" y="19820"/>
                  </a:lnTo>
                  <a:lnTo>
                    <a:pt x="2463" y="19719"/>
                  </a:lnTo>
                  <a:lnTo>
                    <a:pt x="2556" y="19652"/>
                  </a:lnTo>
                  <a:lnTo>
                    <a:pt x="2655" y="19551"/>
                  </a:lnTo>
                  <a:lnTo>
                    <a:pt x="2760" y="19484"/>
                  </a:lnTo>
                  <a:lnTo>
                    <a:pt x="2873" y="19383"/>
                  </a:lnTo>
                  <a:lnTo>
                    <a:pt x="2992" y="19316"/>
                  </a:lnTo>
                  <a:lnTo>
                    <a:pt x="3120" y="19215"/>
                  </a:lnTo>
                  <a:lnTo>
                    <a:pt x="3255" y="19114"/>
                  </a:lnTo>
                  <a:lnTo>
                    <a:pt x="3398" y="19047"/>
                  </a:lnTo>
                  <a:lnTo>
                    <a:pt x="3550" y="18946"/>
                  </a:lnTo>
                  <a:lnTo>
                    <a:pt x="3710" y="18845"/>
                  </a:lnTo>
                  <a:lnTo>
                    <a:pt x="3880" y="18778"/>
                  </a:lnTo>
                  <a:lnTo>
                    <a:pt x="4058" y="18677"/>
                  </a:lnTo>
                  <a:lnTo>
                    <a:pt x="4246" y="18577"/>
                  </a:lnTo>
                  <a:lnTo>
                    <a:pt x="4444" y="18476"/>
                  </a:lnTo>
                  <a:lnTo>
                    <a:pt x="4652" y="18375"/>
                  </a:lnTo>
                  <a:lnTo>
                    <a:pt x="4870" y="18274"/>
                  </a:lnTo>
                  <a:lnTo>
                    <a:pt x="5099" y="18174"/>
                  </a:lnTo>
                  <a:lnTo>
                    <a:pt x="5339" y="18073"/>
                  </a:lnTo>
                  <a:lnTo>
                    <a:pt x="5590" y="17938"/>
                  </a:lnTo>
                  <a:lnTo>
                    <a:pt x="5852" y="17838"/>
                  </a:lnTo>
                  <a:lnTo>
                    <a:pt x="6126" y="17737"/>
                  </a:lnTo>
                  <a:lnTo>
                    <a:pt x="6412" y="17636"/>
                  </a:lnTo>
                  <a:lnTo>
                    <a:pt x="6710" y="17502"/>
                  </a:lnTo>
                  <a:lnTo>
                    <a:pt x="7020" y="17401"/>
                  </a:lnTo>
                  <a:lnTo>
                    <a:pt x="7343" y="17267"/>
                  </a:lnTo>
                  <a:lnTo>
                    <a:pt x="7680" y="17132"/>
                  </a:lnTo>
                  <a:lnTo>
                    <a:pt x="8030" y="17031"/>
                  </a:lnTo>
                  <a:lnTo>
                    <a:pt x="8393" y="16897"/>
                  </a:lnTo>
                  <a:lnTo>
                    <a:pt x="8770" y="16763"/>
                  </a:lnTo>
                  <a:lnTo>
                    <a:pt x="9226" y="16628"/>
                  </a:lnTo>
                  <a:lnTo>
                    <a:pt x="9450" y="16528"/>
                  </a:lnTo>
                  <a:lnTo>
                    <a:pt x="9888" y="16393"/>
                  </a:lnTo>
                  <a:lnTo>
                    <a:pt x="10103" y="16292"/>
                  </a:lnTo>
                  <a:lnTo>
                    <a:pt x="10524" y="16158"/>
                  </a:lnTo>
                  <a:lnTo>
                    <a:pt x="10730" y="16057"/>
                  </a:lnTo>
                  <a:lnTo>
                    <a:pt x="11133" y="15923"/>
                  </a:lnTo>
                  <a:lnTo>
                    <a:pt x="11331" y="15822"/>
                  </a:lnTo>
                  <a:lnTo>
                    <a:pt x="11526" y="15755"/>
                  </a:lnTo>
                  <a:lnTo>
                    <a:pt x="11718" y="15654"/>
                  </a:lnTo>
                  <a:lnTo>
                    <a:pt x="12094" y="15520"/>
                  </a:lnTo>
                  <a:lnTo>
                    <a:pt x="12278" y="15419"/>
                  </a:lnTo>
                  <a:lnTo>
                    <a:pt x="12460" y="15352"/>
                  </a:lnTo>
                  <a:lnTo>
                    <a:pt x="12638" y="15251"/>
                  </a:lnTo>
                  <a:lnTo>
                    <a:pt x="12815" y="15184"/>
                  </a:lnTo>
                  <a:lnTo>
                    <a:pt x="12988" y="15083"/>
                  </a:lnTo>
                  <a:lnTo>
                    <a:pt x="13159" y="15016"/>
                  </a:lnTo>
                  <a:lnTo>
                    <a:pt x="13327" y="14915"/>
                  </a:lnTo>
                  <a:lnTo>
                    <a:pt x="13493" y="14848"/>
                  </a:lnTo>
                  <a:lnTo>
                    <a:pt x="13657" y="14747"/>
                  </a:lnTo>
                  <a:lnTo>
                    <a:pt x="13817" y="14680"/>
                  </a:lnTo>
                  <a:lnTo>
                    <a:pt x="13976" y="14579"/>
                  </a:lnTo>
                  <a:lnTo>
                    <a:pt x="14132" y="14512"/>
                  </a:lnTo>
                  <a:lnTo>
                    <a:pt x="14285" y="14411"/>
                  </a:lnTo>
                  <a:lnTo>
                    <a:pt x="14436" y="14344"/>
                  </a:lnTo>
                  <a:lnTo>
                    <a:pt x="14585" y="14243"/>
                  </a:lnTo>
                  <a:lnTo>
                    <a:pt x="14731" y="14176"/>
                  </a:lnTo>
                  <a:lnTo>
                    <a:pt x="14875" y="14075"/>
                  </a:lnTo>
                  <a:lnTo>
                    <a:pt x="15017" y="14008"/>
                  </a:lnTo>
                  <a:lnTo>
                    <a:pt x="15156" y="13907"/>
                  </a:lnTo>
                  <a:lnTo>
                    <a:pt x="15293" y="13840"/>
                  </a:lnTo>
                  <a:lnTo>
                    <a:pt x="15428" y="13739"/>
                  </a:lnTo>
                  <a:lnTo>
                    <a:pt x="15561" y="13639"/>
                  </a:lnTo>
                  <a:lnTo>
                    <a:pt x="15691" y="13571"/>
                  </a:lnTo>
                  <a:lnTo>
                    <a:pt x="15819" y="13471"/>
                  </a:lnTo>
                  <a:lnTo>
                    <a:pt x="15945" y="13403"/>
                  </a:lnTo>
                  <a:lnTo>
                    <a:pt x="16069" y="13303"/>
                  </a:lnTo>
                  <a:lnTo>
                    <a:pt x="16191" y="13202"/>
                  </a:lnTo>
                  <a:lnTo>
                    <a:pt x="16310" y="13135"/>
                  </a:lnTo>
                  <a:lnTo>
                    <a:pt x="16428" y="13034"/>
                  </a:lnTo>
                  <a:lnTo>
                    <a:pt x="16543" y="12933"/>
                  </a:lnTo>
                  <a:lnTo>
                    <a:pt x="16657" y="12866"/>
                  </a:lnTo>
                  <a:lnTo>
                    <a:pt x="16768" y="12765"/>
                  </a:lnTo>
                  <a:lnTo>
                    <a:pt x="16877" y="12664"/>
                  </a:lnTo>
                  <a:lnTo>
                    <a:pt x="16985" y="12597"/>
                  </a:lnTo>
                  <a:lnTo>
                    <a:pt x="17090" y="12496"/>
                  </a:lnTo>
                  <a:lnTo>
                    <a:pt x="17194" y="12396"/>
                  </a:lnTo>
                  <a:lnTo>
                    <a:pt x="17295" y="12295"/>
                  </a:lnTo>
                  <a:lnTo>
                    <a:pt x="17395" y="12228"/>
                  </a:lnTo>
                  <a:lnTo>
                    <a:pt x="17493" y="12127"/>
                  </a:lnTo>
                  <a:lnTo>
                    <a:pt x="17589" y="12026"/>
                  </a:lnTo>
                  <a:lnTo>
                    <a:pt x="17683" y="11925"/>
                  </a:lnTo>
                  <a:lnTo>
                    <a:pt x="17775" y="11858"/>
                  </a:lnTo>
                  <a:lnTo>
                    <a:pt x="17865" y="11757"/>
                  </a:lnTo>
                  <a:lnTo>
                    <a:pt x="17954" y="11657"/>
                  </a:lnTo>
                  <a:lnTo>
                    <a:pt x="18041" y="11556"/>
                  </a:lnTo>
                  <a:lnTo>
                    <a:pt x="18126" y="11489"/>
                  </a:lnTo>
                  <a:lnTo>
                    <a:pt x="18210" y="11388"/>
                  </a:lnTo>
                  <a:lnTo>
                    <a:pt x="18292" y="11287"/>
                  </a:lnTo>
                  <a:lnTo>
                    <a:pt x="18372" y="11186"/>
                  </a:lnTo>
                  <a:lnTo>
                    <a:pt x="18450" y="11086"/>
                  </a:lnTo>
                  <a:lnTo>
                    <a:pt x="18527" y="10985"/>
                  </a:lnTo>
                  <a:lnTo>
                    <a:pt x="18603" y="10884"/>
                  </a:lnTo>
                  <a:lnTo>
                    <a:pt x="18676" y="10817"/>
                  </a:lnTo>
                  <a:lnTo>
                    <a:pt x="18749" y="10716"/>
                  </a:lnTo>
                  <a:lnTo>
                    <a:pt x="18819" y="10615"/>
                  </a:lnTo>
                  <a:lnTo>
                    <a:pt x="18888" y="10514"/>
                  </a:lnTo>
                  <a:lnTo>
                    <a:pt x="18956" y="10414"/>
                  </a:lnTo>
                  <a:lnTo>
                    <a:pt x="19022" y="10313"/>
                  </a:lnTo>
                  <a:lnTo>
                    <a:pt x="19087" y="10212"/>
                  </a:lnTo>
                  <a:lnTo>
                    <a:pt x="19150" y="10111"/>
                  </a:lnTo>
                  <a:lnTo>
                    <a:pt x="19212" y="10011"/>
                  </a:lnTo>
                  <a:lnTo>
                    <a:pt x="19272" y="9910"/>
                  </a:lnTo>
                  <a:lnTo>
                    <a:pt x="19331" y="9809"/>
                  </a:lnTo>
                  <a:lnTo>
                    <a:pt x="19389" y="9708"/>
                  </a:lnTo>
                  <a:lnTo>
                    <a:pt x="19446" y="9607"/>
                  </a:lnTo>
                  <a:lnTo>
                    <a:pt x="19501" y="9507"/>
                  </a:lnTo>
                  <a:lnTo>
                    <a:pt x="19555" y="9406"/>
                  </a:lnTo>
                  <a:lnTo>
                    <a:pt x="19607" y="9305"/>
                  </a:lnTo>
                  <a:lnTo>
                    <a:pt x="19658" y="9204"/>
                  </a:lnTo>
                  <a:lnTo>
                    <a:pt x="19709" y="9104"/>
                  </a:lnTo>
                  <a:lnTo>
                    <a:pt x="19758" y="9003"/>
                  </a:lnTo>
                  <a:lnTo>
                    <a:pt x="19852" y="8801"/>
                  </a:lnTo>
                  <a:lnTo>
                    <a:pt x="19897" y="8700"/>
                  </a:lnTo>
                  <a:lnTo>
                    <a:pt x="19942" y="8600"/>
                  </a:lnTo>
                  <a:lnTo>
                    <a:pt x="19985" y="8499"/>
                  </a:lnTo>
                  <a:lnTo>
                    <a:pt x="20027" y="8398"/>
                  </a:lnTo>
                  <a:lnTo>
                    <a:pt x="20068" y="8264"/>
                  </a:lnTo>
                  <a:lnTo>
                    <a:pt x="20148" y="8062"/>
                  </a:lnTo>
                  <a:lnTo>
                    <a:pt x="20186" y="7961"/>
                  </a:lnTo>
                  <a:lnTo>
                    <a:pt x="20223" y="7861"/>
                  </a:lnTo>
                  <a:lnTo>
                    <a:pt x="20259" y="7760"/>
                  </a:lnTo>
                  <a:lnTo>
                    <a:pt x="20294" y="7626"/>
                  </a:lnTo>
                  <a:lnTo>
                    <a:pt x="20329" y="7525"/>
                  </a:lnTo>
                  <a:lnTo>
                    <a:pt x="20395" y="7323"/>
                  </a:lnTo>
                  <a:lnTo>
                    <a:pt x="20427" y="7222"/>
                  </a:lnTo>
                  <a:lnTo>
                    <a:pt x="20458" y="7088"/>
                  </a:lnTo>
                  <a:lnTo>
                    <a:pt x="20488" y="6987"/>
                  </a:lnTo>
                  <a:lnTo>
                    <a:pt x="20517" y="6886"/>
                  </a:lnTo>
                  <a:lnTo>
                    <a:pt x="20546" y="6786"/>
                  </a:lnTo>
                  <a:lnTo>
                    <a:pt x="20574" y="6651"/>
                  </a:lnTo>
                  <a:lnTo>
                    <a:pt x="20601" y="6551"/>
                  </a:lnTo>
                  <a:lnTo>
                    <a:pt x="20628" y="6450"/>
                  </a:lnTo>
                  <a:lnTo>
                    <a:pt x="20654" y="6315"/>
                  </a:lnTo>
                  <a:lnTo>
                    <a:pt x="20679" y="6215"/>
                  </a:lnTo>
                  <a:lnTo>
                    <a:pt x="20704" y="6114"/>
                  </a:lnTo>
                  <a:lnTo>
                    <a:pt x="20728" y="5979"/>
                  </a:lnTo>
                  <a:lnTo>
                    <a:pt x="20751" y="5879"/>
                  </a:lnTo>
                  <a:lnTo>
                    <a:pt x="20774" y="5744"/>
                  </a:lnTo>
                  <a:lnTo>
                    <a:pt x="20796" y="5644"/>
                  </a:lnTo>
                  <a:lnTo>
                    <a:pt x="20818" y="5543"/>
                  </a:lnTo>
                  <a:lnTo>
                    <a:pt x="20840" y="5408"/>
                  </a:lnTo>
                  <a:lnTo>
                    <a:pt x="20860" y="5308"/>
                  </a:lnTo>
                  <a:lnTo>
                    <a:pt x="20881" y="5173"/>
                  </a:lnTo>
                  <a:lnTo>
                    <a:pt x="20901" y="5072"/>
                  </a:lnTo>
                  <a:lnTo>
                    <a:pt x="20920" y="4938"/>
                  </a:lnTo>
                  <a:lnTo>
                    <a:pt x="20940" y="4837"/>
                  </a:lnTo>
                  <a:lnTo>
                    <a:pt x="20958" y="4703"/>
                  </a:lnTo>
                  <a:lnTo>
                    <a:pt x="20977" y="4602"/>
                  </a:lnTo>
                  <a:lnTo>
                    <a:pt x="20995" y="4468"/>
                  </a:lnTo>
                  <a:lnTo>
                    <a:pt x="21013" y="4367"/>
                  </a:lnTo>
                  <a:lnTo>
                    <a:pt x="21030" y="4233"/>
                  </a:lnTo>
                  <a:lnTo>
                    <a:pt x="21048" y="4132"/>
                  </a:lnTo>
                  <a:lnTo>
                    <a:pt x="21065" y="3998"/>
                  </a:lnTo>
                  <a:lnTo>
                    <a:pt x="21082" y="3897"/>
                  </a:lnTo>
                  <a:lnTo>
                    <a:pt x="21098" y="3762"/>
                  </a:lnTo>
                  <a:lnTo>
                    <a:pt x="21115" y="3662"/>
                  </a:lnTo>
                  <a:lnTo>
                    <a:pt x="21131" y="3527"/>
                  </a:lnTo>
                  <a:lnTo>
                    <a:pt x="21147" y="3393"/>
                  </a:lnTo>
                  <a:lnTo>
                    <a:pt x="21163" y="3292"/>
                  </a:lnTo>
                  <a:lnTo>
                    <a:pt x="21179" y="3158"/>
                  </a:lnTo>
                  <a:lnTo>
                    <a:pt x="21211" y="2923"/>
                  </a:lnTo>
                  <a:lnTo>
                    <a:pt x="21322" y="2049"/>
                  </a:lnTo>
                  <a:lnTo>
                    <a:pt x="21354" y="1780"/>
                  </a:lnTo>
                  <a:lnTo>
                    <a:pt x="21388" y="1512"/>
                  </a:lnTo>
                  <a:lnTo>
                    <a:pt x="21404" y="1411"/>
                  </a:lnTo>
                  <a:lnTo>
                    <a:pt x="21422" y="1277"/>
                  </a:lnTo>
                  <a:lnTo>
                    <a:pt x="21439" y="1142"/>
                  </a:lnTo>
                  <a:lnTo>
                    <a:pt x="21457" y="1008"/>
                  </a:lnTo>
                  <a:lnTo>
                    <a:pt x="21474" y="873"/>
                  </a:lnTo>
                  <a:lnTo>
                    <a:pt x="21493" y="739"/>
                  </a:lnTo>
                  <a:lnTo>
                    <a:pt x="21511" y="605"/>
                  </a:lnTo>
                  <a:lnTo>
                    <a:pt x="21530" y="470"/>
                  </a:lnTo>
                  <a:lnTo>
                    <a:pt x="21549" y="336"/>
                  </a:lnTo>
                  <a:lnTo>
                    <a:pt x="21569" y="202"/>
                  </a:lnTo>
                  <a:lnTo>
                    <a:pt x="21589" y="67"/>
                  </a:lnTo>
                  <a:lnTo>
                    <a:pt x="21600" y="0"/>
                  </a:lnTo>
                  <a:close/>
                </a:path>
              </a:pathLst>
            </a:custGeom>
            <a:grpFill/>
            <a:ln w="12700" cap="flat">
              <a:noFill/>
              <a:miter lim="400000"/>
            </a:ln>
            <a:effectLst/>
          </p:spPr>
          <p:txBody>
            <a:bodyPr wrap="square" lIns="22859" tIns="22859" rIns="22859" bIns="22859" numCol="1" anchor="t">
              <a:noAutofit/>
            </a:bodyPr>
            <a:lstStyle/>
            <a:p>
              <a:pPr defTabSz="457200">
                <a:defRPr sz="1000" b="0">
                  <a:latin typeface="Calibri"/>
                  <a:ea typeface="Calibri"/>
                  <a:cs typeface="Calibri"/>
                  <a:sym typeface="Calibri"/>
                </a:defRPr>
              </a:pPr>
              <a:endParaRPr sz="500"/>
            </a:p>
          </p:txBody>
        </p:sp>
        <p:sp>
          <p:nvSpPr>
            <p:cNvPr id="20" name="Kształt"/>
            <p:cNvSpPr/>
            <p:nvPr/>
          </p:nvSpPr>
          <p:spPr>
            <a:xfrm>
              <a:off x="2296154" y="6728"/>
              <a:ext cx="7949649" cy="1370923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366" y="0"/>
                  </a:lnTo>
                  <a:lnTo>
                    <a:pt x="19836" y="5048"/>
                  </a:lnTo>
                  <a:lnTo>
                    <a:pt x="19736" y="5194"/>
                  </a:lnTo>
                  <a:lnTo>
                    <a:pt x="19635" y="5364"/>
                  </a:lnTo>
                  <a:lnTo>
                    <a:pt x="19531" y="5509"/>
                  </a:lnTo>
                  <a:lnTo>
                    <a:pt x="19426" y="5655"/>
                  </a:lnTo>
                  <a:lnTo>
                    <a:pt x="19320" y="5800"/>
                  </a:lnTo>
                  <a:lnTo>
                    <a:pt x="19211" y="5946"/>
                  </a:lnTo>
                  <a:lnTo>
                    <a:pt x="19101" y="6092"/>
                  </a:lnTo>
                  <a:lnTo>
                    <a:pt x="18990" y="6237"/>
                  </a:lnTo>
                  <a:lnTo>
                    <a:pt x="18877" y="6383"/>
                  </a:lnTo>
                  <a:lnTo>
                    <a:pt x="18763" y="6504"/>
                  </a:lnTo>
                  <a:lnTo>
                    <a:pt x="18647" y="6650"/>
                  </a:lnTo>
                  <a:lnTo>
                    <a:pt x="18529" y="6771"/>
                  </a:lnTo>
                  <a:lnTo>
                    <a:pt x="18411" y="6917"/>
                  </a:lnTo>
                  <a:lnTo>
                    <a:pt x="18290" y="7038"/>
                  </a:lnTo>
                  <a:lnTo>
                    <a:pt x="18169" y="7160"/>
                  </a:lnTo>
                  <a:lnTo>
                    <a:pt x="18046" y="7281"/>
                  </a:lnTo>
                  <a:lnTo>
                    <a:pt x="17922" y="7402"/>
                  </a:lnTo>
                  <a:lnTo>
                    <a:pt x="17796" y="7524"/>
                  </a:lnTo>
                  <a:lnTo>
                    <a:pt x="17670" y="7645"/>
                  </a:lnTo>
                  <a:lnTo>
                    <a:pt x="17542" y="7742"/>
                  </a:lnTo>
                  <a:lnTo>
                    <a:pt x="17412" y="7863"/>
                  </a:lnTo>
                  <a:lnTo>
                    <a:pt x="17282" y="7985"/>
                  </a:lnTo>
                  <a:lnTo>
                    <a:pt x="17151" y="8082"/>
                  </a:lnTo>
                  <a:lnTo>
                    <a:pt x="17018" y="8179"/>
                  </a:lnTo>
                  <a:lnTo>
                    <a:pt x="16884" y="8300"/>
                  </a:lnTo>
                  <a:lnTo>
                    <a:pt x="16614" y="8494"/>
                  </a:lnTo>
                  <a:lnTo>
                    <a:pt x="16339" y="8689"/>
                  </a:lnTo>
                  <a:lnTo>
                    <a:pt x="16061" y="8883"/>
                  </a:lnTo>
                  <a:lnTo>
                    <a:pt x="15779" y="9077"/>
                  </a:lnTo>
                  <a:lnTo>
                    <a:pt x="15636" y="9150"/>
                  </a:lnTo>
                  <a:lnTo>
                    <a:pt x="15493" y="9247"/>
                  </a:lnTo>
                  <a:lnTo>
                    <a:pt x="15349" y="9320"/>
                  </a:lnTo>
                  <a:lnTo>
                    <a:pt x="15204" y="9417"/>
                  </a:lnTo>
                  <a:lnTo>
                    <a:pt x="15059" y="9489"/>
                  </a:lnTo>
                  <a:lnTo>
                    <a:pt x="14913" y="9587"/>
                  </a:lnTo>
                  <a:lnTo>
                    <a:pt x="14470" y="9805"/>
                  </a:lnTo>
                  <a:lnTo>
                    <a:pt x="14322" y="9902"/>
                  </a:lnTo>
                  <a:lnTo>
                    <a:pt x="13721" y="10193"/>
                  </a:lnTo>
                  <a:lnTo>
                    <a:pt x="13570" y="10242"/>
                  </a:lnTo>
                  <a:lnTo>
                    <a:pt x="12960" y="10533"/>
                  </a:lnTo>
                  <a:lnTo>
                    <a:pt x="12807" y="10582"/>
                  </a:lnTo>
                  <a:lnTo>
                    <a:pt x="12500" y="10727"/>
                  </a:lnTo>
                  <a:lnTo>
                    <a:pt x="12345" y="10776"/>
                  </a:lnTo>
                  <a:lnTo>
                    <a:pt x="12191" y="10849"/>
                  </a:lnTo>
                  <a:lnTo>
                    <a:pt x="12036" y="10897"/>
                  </a:lnTo>
                  <a:lnTo>
                    <a:pt x="11882" y="10970"/>
                  </a:lnTo>
                  <a:lnTo>
                    <a:pt x="11727" y="11018"/>
                  </a:lnTo>
                  <a:lnTo>
                    <a:pt x="11572" y="11091"/>
                  </a:lnTo>
                  <a:lnTo>
                    <a:pt x="11262" y="11188"/>
                  </a:lnTo>
                  <a:lnTo>
                    <a:pt x="11107" y="11261"/>
                  </a:lnTo>
                  <a:lnTo>
                    <a:pt x="10796" y="11358"/>
                  </a:lnTo>
                  <a:lnTo>
                    <a:pt x="10641" y="11431"/>
                  </a:lnTo>
                  <a:lnTo>
                    <a:pt x="10022" y="11625"/>
                  </a:lnTo>
                  <a:lnTo>
                    <a:pt x="9867" y="11698"/>
                  </a:lnTo>
                  <a:lnTo>
                    <a:pt x="9252" y="11892"/>
                  </a:lnTo>
                  <a:lnTo>
                    <a:pt x="8793" y="12062"/>
                  </a:lnTo>
                  <a:lnTo>
                    <a:pt x="7888" y="12353"/>
                  </a:lnTo>
                  <a:lnTo>
                    <a:pt x="7739" y="12426"/>
                  </a:lnTo>
                  <a:lnTo>
                    <a:pt x="7003" y="12669"/>
                  </a:lnTo>
                  <a:lnTo>
                    <a:pt x="6858" y="12742"/>
                  </a:lnTo>
                  <a:lnTo>
                    <a:pt x="6427" y="12887"/>
                  </a:lnTo>
                  <a:lnTo>
                    <a:pt x="6285" y="12960"/>
                  </a:lnTo>
                  <a:lnTo>
                    <a:pt x="5865" y="13106"/>
                  </a:lnTo>
                  <a:lnTo>
                    <a:pt x="5726" y="13178"/>
                  </a:lnTo>
                  <a:lnTo>
                    <a:pt x="5589" y="13227"/>
                  </a:lnTo>
                  <a:lnTo>
                    <a:pt x="5453" y="13300"/>
                  </a:lnTo>
                  <a:lnTo>
                    <a:pt x="5183" y="13397"/>
                  </a:lnTo>
                  <a:lnTo>
                    <a:pt x="5050" y="13470"/>
                  </a:lnTo>
                  <a:lnTo>
                    <a:pt x="4918" y="13518"/>
                  </a:lnTo>
                  <a:lnTo>
                    <a:pt x="4657" y="13664"/>
                  </a:lnTo>
                  <a:lnTo>
                    <a:pt x="4528" y="13712"/>
                  </a:lnTo>
                  <a:lnTo>
                    <a:pt x="4401" y="13785"/>
                  </a:lnTo>
                  <a:lnTo>
                    <a:pt x="4274" y="13834"/>
                  </a:lnTo>
                  <a:lnTo>
                    <a:pt x="4150" y="13907"/>
                  </a:lnTo>
                  <a:lnTo>
                    <a:pt x="4026" y="13979"/>
                  </a:lnTo>
                  <a:lnTo>
                    <a:pt x="3904" y="14052"/>
                  </a:lnTo>
                  <a:lnTo>
                    <a:pt x="3783" y="14125"/>
                  </a:lnTo>
                  <a:lnTo>
                    <a:pt x="3663" y="14198"/>
                  </a:lnTo>
                  <a:lnTo>
                    <a:pt x="3545" y="14246"/>
                  </a:lnTo>
                  <a:lnTo>
                    <a:pt x="3428" y="14319"/>
                  </a:lnTo>
                  <a:lnTo>
                    <a:pt x="3313" y="14416"/>
                  </a:lnTo>
                  <a:lnTo>
                    <a:pt x="3199" y="14489"/>
                  </a:lnTo>
                  <a:lnTo>
                    <a:pt x="3087" y="14562"/>
                  </a:lnTo>
                  <a:lnTo>
                    <a:pt x="2976" y="14635"/>
                  </a:lnTo>
                  <a:lnTo>
                    <a:pt x="2867" y="14707"/>
                  </a:lnTo>
                  <a:lnTo>
                    <a:pt x="2759" y="14804"/>
                  </a:lnTo>
                  <a:lnTo>
                    <a:pt x="2653" y="14877"/>
                  </a:lnTo>
                  <a:lnTo>
                    <a:pt x="2549" y="14950"/>
                  </a:lnTo>
                  <a:lnTo>
                    <a:pt x="2446" y="15047"/>
                  </a:lnTo>
                  <a:lnTo>
                    <a:pt x="2345" y="15120"/>
                  </a:lnTo>
                  <a:lnTo>
                    <a:pt x="2246" y="15217"/>
                  </a:lnTo>
                  <a:lnTo>
                    <a:pt x="2149" y="15314"/>
                  </a:lnTo>
                  <a:lnTo>
                    <a:pt x="2053" y="15387"/>
                  </a:lnTo>
                  <a:lnTo>
                    <a:pt x="1959" y="15484"/>
                  </a:lnTo>
                  <a:lnTo>
                    <a:pt x="1867" y="15581"/>
                  </a:lnTo>
                  <a:lnTo>
                    <a:pt x="1777" y="15678"/>
                  </a:lnTo>
                  <a:lnTo>
                    <a:pt x="1689" y="15775"/>
                  </a:lnTo>
                  <a:lnTo>
                    <a:pt x="1602" y="15872"/>
                  </a:lnTo>
                  <a:lnTo>
                    <a:pt x="1518" y="15969"/>
                  </a:lnTo>
                  <a:lnTo>
                    <a:pt x="1436" y="16067"/>
                  </a:lnTo>
                  <a:lnTo>
                    <a:pt x="1355" y="16188"/>
                  </a:lnTo>
                  <a:lnTo>
                    <a:pt x="1277" y="16285"/>
                  </a:lnTo>
                  <a:lnTo>
                    <a:pt x="1200" y="16406"/>
                  </a:lnTo>
                  <a:lnTo>
                    <a:pt x="1126" y="16503"/>
                  </a:lnTo>
                  <a:lnTo>
                    <a:pt x="1054" y="16625"/>
                  </a:lnTo>
                  <a:lnTo>
                    <a:pt x="984" y="16722"/>
                  </a:lnTo>
                  <a:lnTo>
                    <a:pt x="916" y="16843"/>
                  </a:lnTo>
                  <a:lnTo>
                    <a:pt x="850" y="16964"/>
                  </a:lnTo>
                  <a:lnTo>
                    <a:pt x="787" y="17086"/>
                  </a:lnTo>
                  <a:lnTo>
                    <a:pt x="726" y="17207"/>
                  </a:lnTo>
                  <a:lnTo>
                    <a:pt x="667" y="17329"/>
                  </a:lnTo>
                  <a:lnTo>
                    <a:pt x="610" y="17474"/>
                  </a:lnTo>
                  <a:lnTo>
                    <a:pt x="556" y="17596"/>
                  </a:lnTo>
                  <a:lnTo>
                    <a:pt x="504" y="17717"/>
                  </a:lnTo>
                  <a:lnTo>
                    <a:pt x="454" y="17862"/>
                  </a:lnTo>
                  <a:lnTo>
                    <a:pt x="407" y="17984"/>
                  </a:lnTo>
                  <a:lnTo>
                    <a:pt x="362" y="18129"/>
                  </a:lnTo>
                  <a:lnTo>
                    <a:pt x="320" y="18275"/>
                  </a:lnTo>
                  <a:lnTo>
                    <a:pt x="280" y="18421"/>
                  </a:lnTo>
                  <a:lnTo>
                    <a:pt x="243" y="18566"/>
                  </a:lnTo>
                  <a:lnTo>
                    <a:pt x="208" y="18712"/>
                  </a:lnTo>
                  <a:lnTo>
                    <a:pt x="176" y="18858"/>
                  </a:lnTo>
                  <a:lnTo>
                    <a:pt x="147" y="19003"/>
                  </a:lnTo>
                  <a:lnTo>
                    <a:pt x="120" y="19173"/>
                  </a:lnTo>
                  <a:lnTo>
                    <a:pt x="95" y="19319"/>
                  </a:lnTo>
                  <a:lnTo>
                    <a:pt x="74" y="19489"/>
                  </a:lnTo>
                  <a:lnTo>
                    <a:pt x="55" y="19658"/>
                  </a:lnTo>
                  <a:lnTo>
                    <a:pt x="39" y="19828"/>
                  </a:lnTo>
                  <a:lnTo>
                    <a:pt x="25" y="19998"/>
                  </a:lnTo>
                  <a:lnTo>
                    <a:pt x="15" y="20168"/>
                  </a:lnTo>
                  <a:lnTo>
                    <a:pt x="7" y="20338"/>
                  </a:lnTo>
                  <a:lnTo>
                    <a:pt x="2" y="20508"/>
                  </a:lnTo>
                  <a:lnTo>
                    <a:pt x="0" y="20702"/>
                  </a:lnTo>
                  <a:lnTo>
                    <a:pt x="1" y="20872"/>
                  </a:lnTo>
                  <a:lnTo>
                    <a:pt x="5" y="21066"/>
                  </a:lnTo>
                  <a:lnTo>
                    <a:pt x="11" y="21260"/>
                  </a:lnTo>
                  <a:lnTo>
                    <a:pt x="21" y="21454"/>
                  </a:lnTo>
                  <a:lnTo>
                    <a:pt x="32" y="21600"/>
                  </a:lnTo>
                  <a:lnTo>
                    <a:pt x="11591" y="21600"/>
                  </a:lnTo>
                  <a:lnTo>
                    <a:pt x="11650" y="21576"/>
                  </a:lnTo>
                  <a:lnTo>
                    <a:pt x="11790" y="21527"/>
                  </a:lnTo>
                  <a:lnTo>
                    <a:pt x="11929" y="21454"/>
                  </a:lnTo>
                  <a:lnTo>
                    <a:pt x="12065" y="21382"/>
                  </a:lnTo>
                  <a:lnTo>
                    <a:pt x="12200" y="21309"/>
                  </a:lnTo>
                  <a:lnTo>
                    <a:pt x="12333" y="21236"/>
                  </a:lnTo>
                  <a:lnTo>
                    <a:pt x="12464" y="21187"/>
                  </a:lnTo>
                  <a:lnTo>
                    <a:pt x="12593" y="21115"/>
                  </a:lnTo>
                  <a:lnTo>
                    <a:pt x="12720" y="21042"/>
                  </a:lnTo>
                  <a:lnTo>
                    <a:pt x="12846" y="20969"/>
                  </a:lnTo>
                  <a:lnTo>
                    <a:pt x="12969" y="20896"/>
                  </a:lnTo>
                  <a:lnTo>
                    <a:pt x="13091" y="20848"/>
                  </a:lnTo>
                  <a:lnTo>
                    <a:pt x="13211" y="20775"/>
                  </a:lnTo>
                  <a:lnTo>
                    <a:pt x="13329" y="20702"/>
                  </a:lnTo>
                  <a:lnTo>
                    <a:pt x="13446" y="20629"/>
                  </a:lnTo>
                  <a:lnTo>
                    <a:pt x="13561" y="20556"/>
                  </a:lnTo>
                  <a:lnTo>
                    <a:pt x="13674" y="20484"/>
                  </a:lnTo>
                  <a:lnTo>
                    <a:pt x="13785" y="20411"/>
                  </a:lnTo>
                  <a:lnTo>
                    <a:pt x="13895" y="20338"/>
                  </a:lnTo>
                  <a:lnTo>
                    <a:pt x="14002" y="20289"/>
                  </a:lnTo>
                  <a:lnTo>
                    <a:pt x="14109" y="20217"/>
                  </a:lnTo>
                  <a:lnTo>
                    <a:pt x="14213" y="20144"/>
                  </a:lnTo>
                  <a:lnTo>
                    <a:pt x="14316" y="20071"/>
                  </a:lnTo>
                  <a:lnTo>
                    <a:pt x="14418" y="19998"/>
                  </a:lnTo>
                  <a:lnTo>
                    <a:pt x="14518" y="19925"/>
                  </a:lnTo>
                  <a:lnTo>
                    <a:pt x="14616" y="19853"/>
                  </a:lnTo>
                  <a:lnTo>
                    <a:pt x="14712" y="19780"/>
                  </a:lnTo>
                  <a:lnTo>
                    <a:pt x="14807" y="19707"/>
                  </a:lnTo>
                  <a:lnTo>
                    <a:pt x="14901" y="19634"/>
                  </a:lnTo>
                  <a:lnTo>
                    <a:pt x="14993" y="19561"/>
                  </a:lnTo>
                  <a:lnTo>
                    <a:pt x="15083" y="19489"/>
                  </a:lnTo>
                  <a:lnTo>
                    <a:pt x="15172" y="19416"/>
                  </a:lnTo>
                  <a:lnTo>
                    <a:pt x="15260" y="19343"/>
                  </a:lnTo>
                  <a:lnTo>
                    <a:pt x="15346" y="19270"/>
                  </a:lnTo>
                  <a:lnTo>
                    <a:pt x="15430" y="19197"/>
                  </a:lnTo>
                  <a:lnTo>
                    <a:pt x="15513" y="19124"/>
                  </a:lnTo>
                  <a:lnTo>
                    <a:pt x="15595" y="19052"/>
                  </a:lnTo>
                  <a:lnTo>
                    <a:pt x="15675" y="18979"/>
                  </a:lnTo>
                  <a:lnTo>
                    <a:pt x="15754" y="18906"/>
                  </a:lnTo>
                  <a:lnTo>
                    <a:pt x="15832" y="18809"/>
                  </a:lnTo>
                  <a:lnTo>
                    <a:pt x="15908" y="18736"/>
                  </a:lnTo>
                  <a:lnTo>
                    <a:pt x="15982" y="18663"/>
                  </a:lnTo>
                  <a:lnTo>
                    <a:pt x="16056" y="18591"/>
                  </a:lnTo>
                  <a:lnTo>
                    <a:pt x="16128" y="18518"/>
                  </a:lnTo>
                  <a:lnTo>
                    <a:pt x="16199" y="18445"/>
                  </a:lnTo>
                  <a:lnTo>
                    <a:pt x="16268" y="18372"/>
                  </a:lnTo>
                  <a:lnTo>
                    <a:pt x="16336" y="18275"/>
                  </a:lnTo>
                  <a:lnTo>
                    <a:pt x="16403" y="18202"/>
                  </a:lnTo>
                  <a:lnTo>
                    <a:pt x="16469" y="18129"/>
                  </a:lnTo>
                  <a:lnTo>
                    <a:pt x="16533" y="18057"/>
                  </a:lnTo>
                  <a:lnTo>
                    <a:pt x="16597" y="17984"/>
                  </a:lnTo>
                  <a:lnTo>
                    <a:pt x="16659" y="17887"/>
                  </a:lnTo>
                  <a:lnTo>
                    <a:pt x="16779" y="17741"/>
                  </a:lnTo>
                  <a:lnTo>
                    <a:pt x="16837" y="17668"/>
                  </a:lnTo>
                  <a:lnTo>
                    <a:pt x="16895" y="17571"/>
                  </a:lnTo>
                  <a:lnTo>
                    <a:pt x="16951" y="17498"/>
                  </a:lnTo>
                  <a:lnTo>
                    <a:pt x="17006" y="17426"/>
                  </a:lnTo>
                  <a:lnTo>
                    <a:pt x="17060" y="17353"/>
                  </a:lnTo>
                  <a:lnTo>
                    <a:pt x="17113" y="17256"/>
                  </a:lnTo>
                  <a:lnTo>
                    <a:pt x="17165" y="17183"/>
                  </a:lnTo>
                  <a:lnTo>
                    <a:pt x="17216" y="17110"/>
                  </a:lnTo>
                  <a:lnTo>
                    <a:pt x="17265" y="17013"/>
                  </a:lnTo>
                  <a:lnTo>
                    <a:pt x="17314" y="16940"/>
                  </a:lnTo>
                  <a:lnTo>
                    <a:pt x="17362" y="16867"/>
                  </a:lnTo>
                  <a:lnTo>
                    <a:pt x="17408" y="16770"/>
                  </a:lnTo>
                  <a:lnTo>
                    <a:pt x="17454" y="16698"/>
                  </a:lnTo>
                  <a:lnTo>
                    <a:pt x="17499" y="16625"/>
                  </a:lnTo>
                  <a:lnTo>
                    <a:pt x="17542" y="16528"/>
                  </a:lnTo>
                  <a:lnTo>
                    <a:pt x="17585" y="16455"/>
                  </a:lnTo>
                  <a:lnTo>
                    <a:pt x="17627" y="16358"/>
                  </a:lnTo>
                  <a:lnTo>
                    <a:pt x="17668" y="16285"/>
                  </a:lnTo>
                  <a:lnTo>
                    <a:pt x="17708" y="16188"/>
                  </a:lnTo>
                  <a:lnTo>
                    <a:pt x="17748" y="16115"/>
                  </a:lnTo>
                  <a:lnTo>
                    <a:pt x="17786" y="16042"/>
                  </a:lnTo>
                  <a:lnTo>
                    <a:pt x="17823" y="15945"/>
                  </a:lnTo>
                  <a:lnTo>
                    <a:pt x="17860" y="15872"/>
                  </a:lnTo>
                  <a:lnTo>
                    <a:pt x="17896" y="15775"/>
                  </a:lnTo>
                  <a:lnTo>
                    <a:pt x="17931" y="15702"/>
                  </a:lnTo>
                  <a:lnTo>
                    <a:pt x="17965" y="15605"/>
                  </a:lnTo>
                  <a:lnTo>
                    <a:pt x="17999" y="15533"/>
                  </a:lnTo>
                  <a:lnTo>
                    <a:pt x="18031" y="15436"/>
                  </a:lnTo>
                  <a:lnTo>
                    <a:pt x="18063" y="15338"/>
                  </a:lnTo>
                  <a:lnTo>
                    <a:pt x="18094" y="15266"/>
                  </a:lnTo>
                  <a:lnTo>
                    <a:pt x="18125" y="15169"/>
                  </a:lnTo>
                  <a:lnTo>
                    <a:pt x="18155" y="15096"/>
                  </a:lnTo>
                  <a:lnTo>
                    <a:pt x="18184" y="14999"/>
                  </a:lnTo>
                  <a:lnTo>
                    <a:pt x="18212" y="14902"/>
                  </a:lnTo>
                  <a:lnTo>
                    <a:pt x="18240" y="14829"/>
                  </a:lnTo>
                  <a:lnTo>
                    <a:pt x="18267" y="14732"/>
                  </a:lnTo>
                  <a:lnTo>
                    <a:pt x="18294" y="14659"/>
                  </a:lnTo>
                  <a:lnTo>
                    <a:pt x="18320" y="14562"/>
                  </a:lnTo>
                  <a:lnTo>
                    <a:pt x="18345" y="14465"/>
                  </a:lnTo>
                  <a:lnTo>
                    <a:pt x="18370" y="14392"/>
                  </a:lnTo>
                  <a:lnTo>
                    <a:pt x="18394" y="14295"/>
                  </a:lnTo>
                  <a:lnTo>
                    <a:pt x="18440" y="14101"/>
                  </a:lnTo>
                  <a:lnTo>
                    <a:pt x="18463" y="14028"/>
                  </a:lnTo>
                  <a:lnTo>
                    <a:pt x="18485" y="13931"/>
                  </a:lnTo>
                  <a:lnTo>
                    <a:pt x="18527" y="13737"/>
                  </a:lnTo>
                  <a:lnTo>
                    <a:pt x="18548" y="13664"/>
                  </a:lnTo>
                  <a:lnTo>
                    <a:pt x="18588" y="13470"/>
                  </a:lnTo>
                  <a:lnTo>
                    <a:pt x="18626" y="13276"/>
                  </a:lnTo>
                  <a:lnTo>
                    <a:pt x="18644" y="13178"/>
                  </a:lnTo>
                  <a:lnTo>
                    <a:pt x="18662" y="13106"/>
                  </a:lnTo>
                  <a:lnTo>
                    <a:pt x="18680" y="13009"/>
                  </a:lnTo>
                  <a:lnTo>
                    <a:pt x="18697" y="12911"/>
                  </a:lnTo>
                  <a:lnTo>
                    <a:pt x="18731" y="12717"/>
                  </a:lnTo>
                  <a:lnTo>
                    <a:pt x="18795" y="12329"/>
                  </a:lnTo>
                  <a:lnTo>
                    <a:pt x="18855" y="11941"/>
                  </a:lnTo>
                  <a:lnTo>
                    <a:pt x="18869" y="11844"/>
                  </a:lnTo>
                  <a:lnTo>
                    <a:pt x="18884" y="11747"/>
                  </a:lnTo>
                  <a:lnTo>
                    <a:pt x="18898" y="11649"/>
                  </a:lnTo>
                  <a:lnTo>
                    <a:pt x="18926" y="11455"/>
                  </a:lnTo>
                  <a:lnTo>
                    <a:pt x="18939" y="11358"/>
                  </a:lnTo>
                  <a:lnTo>
                    <a:pt x="18967" y="11164"/>
                  </a:lnTo>
                  <a:lnTo>
                    <a:pt x="18980" y="11067"/>
                  </a:lnTo>
                  <a:lnTo>
                    <a:pt x="19007" y="10849"/>
                  </a:lnTo>
                  <a:lnTo>
                    <a:pt x="19034" y="10654"/>
                  </a:lnTo>
                  <a:lnTo>
                    <a:pt x="19115" y="10023"/>
                  </a:lnTo>
                  <a:lnTo>
                    <a:pt x="19157" y="9732"/>
                  </a:lnTo>
                  <a:lnTo>
                    <a:pt x="19171" y="9611"/>
                  </a:lnTo>
                  <a:lnTo>
                    <a:pt x="19199" y="9417"/>
                  </a:lnTo>
                  <a:lnTo>
                    <a:pt x="19214" y="9295"/>
                  </a:lnTo>
                  <a:lnTo>
                    <a:pt x="19229" y="9198"/>
                  </a:lnTo>
                  <a:lnTo>
                    <a:pt x="19244" y="9077"/>
                  </a:lnTo>
                  <a:lnTo>
                    <a:pt x="19259" y="8980"/>
                  </a:lnTo>
                  <a:lnTo>
                    <a:pt x="19275" y="8858"/>
                  </a:lnTo>
                  <a:lnTo>
                    <a:pt x="19307" y="8664"/>
                  </a:lnTo>
                  <a:lnTo>
                    <a:pt x="19323" y="8543"/>
                  </a:lnTo>
                  <a:lnTo>
                    <a:pt x="19340" y="8446"/>
                  </a:lnTo>
                  <a:lnTo>
                    <a:pt x="19357" y="8324"/>
                  </a:lnTo>
                  <a:lnTo>
                    <a:pt x="19374" y="8227"/>
                  </a:lnTo>
                  <a:lnTo>
                    <a:pt x="19391" y="8106"/>
                  </a:lnTo>
                  <a:lnTo>
                    <a:pt x="19409" y="8009"/>
                  </a:lnTo>
                  <a:lnTo>
                    <a:pt x="19428" y="7888"/>
                  </a:lnTo>
                  <a:lnTo>
                    <a:pt x="19447" y="7766"/>
                  </a:lnTo>
                  <a:lnTo>
                    <a:pt x="19466" y="7669"/>
                  </a:lnTo>
                  <a:lnTo>
                    <a:pt x="19485" y="7548"/>
                  </a:lnTo>
                  <a:lnTo>
                    <a:pt x="19505" y="7451"/>
                  </a:lnTo>
                  <a:lnTo>
                    <a:pt x="19526" y="7329"/>
                  </a:lnTo>
                  <a:lnTo>
                    <a:pt x="19547" y="7208"/>
                  </a:lnTo>
                  <a:lnTo>
                    <a:pt x="19568" y="7111"/>
                  </a:lnTo>
                  <a:lnTo>
                    <a:pt x="19590" y="6990"/>
                  </a:lnTo>
                  <a:lnTo>
                    <a:pt x="19613" y="6868"/>
                  </a:lnTo>
                  <a:lnTo>
                    <a:pt x="19635" y="6771"/>
                  </a:lnTo>
                  <a:lnTo>
                    <a:pt x="19683" y="6529"/>
                  </a:lnTo>
                  <a:lnTo>
                    <a:pt x="19708" y="6407"/>
                  </a:lnTo>
                  <a:lnTo>
                    <a:pt x="19733" y="6310"/>
                  </a:lnTo>
                  <a:lnTo>
                    <a:pt x="19759" y="6189"/>
                  </a:lnTo>
                  <a:lnTo>
                    <a:pt x="19785" y="6067"/>
                  </a:lnTo>
                  <a:lnTo>
                    <a:pt x="19812" y="5946"/>
                  </a:lnTo>
                  <a:lnTo>
                    <a:pt x="19840" y="5825"/>
                  </a:lnTo>
                  <a:lnTo>
                    <a:pt x="19868" y="5703"/>
                  </a:lnTo>
                  <a:lnTo>
                    <a:pt x="21600" y="0"/>
                  </a:lnTo>
                  <a:close/>
                </a:path>
              </a:pathLst>
            </a:custGeom>
            <a:grpFill/>
            <a:ln w="12700" cap="flat">
              <a:noFill/>
              <a:miter lim="400000"/>
            </a:ln>
            <a:effectLst/>
          </p:spPr>
          <p:txBody>
            <a:bodyPr wrap="square" lIns="22859" tIns="22859" rIns="22859" bIns="22859" numCol="1" anchor="t">
              <a:noAutofit/>
            </a:bodyPr>
            <a:lstStyle/>
            <a:p>
              <a:pPr defTabSz="457200">
                <a:defRPr sz="1000" b="0">
                  <a:latin typeface="Calibri"/>
                  <a:ea typeface="Calibri"/>
                  <a:cs typeface="Calibri"/>
                  <a:sym typeface="Calibri"/>
                </a:defRPr>
              </a:pPr>
              <a:endParaRPr sz="500"/>
            </a:p>
          </p:txBody>
        </p:sp>
        <p:sp>
          <p:nvSpPr>
            <p:cNvPr id="21" name="Kształt"/>
            <p:cNvSpPr/>
            <p:nvPr/>
          </p:nvSpPr>
          <p:spPr>
            <a:xfrm>
              <a:off x="9662803" y="6140084"/>
              <a:ext cx="3204191" cy="757587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980" y="11089"/>
                  </a:lnTo>
                  <a:lnTo>
                    <a:pt x="16692" y="11419"/>
                  </a:lnTo>
                  <a:lnTo>
                    <a:pt x="16400" y="11744"/>
                  </a:lnTo>
                  <a:lnTo>
                    <a:pt x="16103" y="12063"/>
                  </a:lnTo>
                  <a:lnTo>
                    <a:pt x="15801" y="12376"/>
                  </a:lnTo>
                  <a:lnTo>
                    <a:pt x="15495" y="12685"/>
                  </a:lnTo>
                  <a:lnTo>
                    <a:pt x="15184" y="12988"/>
                  </a:lnTo>
                  <a:lnTo>
                    <a:pt x="14868" y="13287"/>
                  </a:lnTo>
                  <a:lnTo>
                    <a:pt x="14548" y="13580"/>
                  </a:lnTo>
                  <a:lnTo>
                    <a:pt x="14224" y="13868"/>
                  </a:lnTo>
                  <a:lnTo>
                    <a:pt x="13895" y="14151"/>
                  </a:lnTo>
                  <a:lnTo>
                    <a:pt x="13563" y="14430"/>
                  </a:lnTo>
                  <a:lnTo>
                    <a:pt x="13226" y="14703"/>
                  </a:lnTo>
                  <a:lnTo>
                    <a:pt x="12885" y="14972"/>
                  </a:lnTo>
                  <a:lnTo>
                    <a:pt x="12540" y="15236"/>
                  </a:lnTo>
                  <a:lnTo>
                    <a:pt x="12191" y="15496"/>
                  </a:lnTo>
                  <a:lnTo>
                    <a:pt x="11838" y="15751"/>
                  </a:lnTo>
                  <a:lnTo>
                    <a:pt x="11482" y="16002"/>
                  </a:lnTo>
                  <a:lnTo>
                    <a:pt x="11122" y="16248"/>
                  </a:lnTo>
                  <a:lnTo>
                    <a:pt x="10758" y="16490"/>
                  </a:lnTo>
                  <a:lnTo>
                    <a:pt x="10391" y="16728"/>
                  </a:lnTo>
                  <a:lnTo>
                    <a:pt x="10020" y="16962"/>
                  </a:lnTo>
                  <a:lnTo>
                    <a:pt x="9646" y="17191"/>
                  </a:lnTo>
                  <a:lnTo>
                    <a:pt x="9269" y="17417"/>
                  </a:lnTo>
                  <a:lnTo>
                    <a:pt x="8889" y="17638"/>
                  </a:lnTo>
                  <a:lnTo>
                    <a:pt x="8505" y="17856"/>
                  </a:lnTo>
                  <a:lnTo>
                    <a:pt x="8119" y="18070"/>
                  </a:lnTo>
                  <a:lnTo>
                    <a:pt x="7729" y="18280"/>
                  </a:lnTo>
                  <a:lnTo>
                    <a:pt x="7337" y="18486"/>
                  </a:lnTo>
                  <a:lnTo>
                    <a:pt x="6942" y="18689"/>
                  </a:lnTo>
                  <a:lnTo>
                    <a:pt x="6544" y="18888"/>
                  </a:lnTo>
                  <a:lnTo>
                    <a:pt x="6143" y="19084"/>
                  </a:lnTo>
                  <a:lnTo>
                    <a:pt x="5740" y="19276"/>
                  </a:lnTo>
                  <a:lnTo>
                    <a:pt x="5334" y="19465"/>
                  </a:lnTo>
                  <a:lnTo>
                    <a:pt x="4926" y="19651"/>
                  </a:lnTo>
                  <a:lnTo>
                    <a:pt x="4516" y="19833"/>
                  </a:lnTo>
                  <a:lnTo>
                    <a:pt x="4103" y="20012"/>
                  </a:lnTo>
                  <a:lnTo>
                    <a:pt x="3688" y="20188"/>
                  </a:lnTo>
                  <a:lnTo>
                    <a:pt x="3271" y="20361"/>
                  </a:lnTo>
                  <a:lnTo>
                    <a:pt x="2852" y="20532"/>
                  </a:lnTo>
                  <a:lnTo>
                    <a:pt x="2431" y="20699"/>
                  </a:lnTo>
                  <a:lnTo>
                    <a:pt x="2008" y="20863"/>
                  </a:lnTo>
                  <a:lnTo>
                    <a:pt x="1584" y="21025"/>
                  </a:lnTo>
                  <a:lnTo>
                    <a:pt x="1157" y="21184"/>
                  </a:lnTo>
                  <a:lnTo>
                    <a:pt x="730" y="21341"/>
                  </a:lnTo>
                  <a:lnTo>
                    <a:pt x="300" y="21495"/>
                  </a:lnTo>
                  <a:lnTo>
                    <a:pt x="0" y="21600"/>
                  </a:lnTo>
                  <a:lnTo>
                    <a:pt x="14940" y="21600"/>
                  </a:lnTo>
                  <a:lnTo>
                    <a:pt x="14996" y="21289"/>
                  </a:lnTo>
                  <a:lnTo>
                    <a:pt x="15038" y="21060"/>
                  </a:lnTo>
                  <a:lnTo>
                    <a:pt x="15080" y="20830"/>
                  </a:lnTo>
                  <a:lnTo>
                    <a:pt x="15122" y="20599"/>
                  </a:lnTo>
                  <a:lnTo>
                    <a:pt x="15165" y="20368"/>
                  </a:lnTo>
                  <a:lnTo>
                    <a:pt x="15253" y="19902"/>
                  </a:lnTo>
                  <a:lnTo>
                    <a:pt x="15298" y="19668"/>
                  </a:lnTo>
                  <a:lnTo>
                    <a:pt x="15343" y="19433"/>
                  </a:lnTo>
                  <a:lnTo>
                    <a:pt x="15389" y="19198"/>
                  </a:lnTo>
                  <a:lnTo>
                    <a:pt x="15436" y="18961"/>
                  </a:lnTo>
                  <a:lnTo>
                    <a:pt x="15484" y="18724"/>
                  </a:lnTo>
                  <a:lnTo>
                    <a:pt x="15533" y="18486"/>
                  </a:lnTo>
                  <a:lnTo>
                    <a:pt x="15582" y="18247"/>
                  </a:lnTo>
                  <a:lnTo>
                    <a:pt x="15633" y="18007"/>
                  </a:lnTo>
                  <a:lnTo>
                    <a:pt x="15685" y="17767"/>
                  </a:lnTo>
                  <a:lnTo>
                    <a:pt x="15737" y="17525"/>
                  </a:lnTo>
                  <a:lnTo>
                    <a:pt x="15791" y="17283"/>
                  </a:lnTo>
                  <a:lnTo>
                    <a:pt x="15846" y="17040"/>
                  </a:lnTo>
                  <a:lnTo>
                    <a:pt x="15902" y="16796"/>
                  </a:lnTo>
                  <a:lnTo>
                    <a:pt x="15960" y="16552"/>
                  </a:lnTo>
                  <a:lnTo>
                    <a:pt x="16019" y="16306"/>
                  </a:lnTo>
                  <a:lnTo>
                    <a:pt x="16079" y="16060"/>
                  </a:lnTo>
                  <a:lnTo>
                    <a:pt x="16140" y="15812"/>
                  </a:lnTo>
                  <a:lnTo>
                    <a:pt x="16203" y="15564"/>
                  </a:lnTo>
                  <a:lnTo>
                    <a:pt x="16268" y="15315"/>
                  </a:lnTo>
                  <a:lnTo>
                    <a:pt x="16334" y="15066"/>
                  </a:lnTo>
                  <a:lnTo>
                    <a:pt x="16402" y="14815"/>
                  </a:lnTo>
                  <a:lnTo>
                    <a:pt x="16471" y="14564"/>
                  </a:lnTo>
                  <a:lnTo>
                    <a:pt x="16542" y="14311"/>
                  </a:lnTo>
                  <a:lnTo>
                    <a:pt x="16615" y="14058"/>
                  </a:lnTo>
                  <a:lnTo>
                    <a:pt x="16690" y="13804"/>
                  </a:lnTo>
                  <a:lnTo>
                    <a:pt x="16767" y="13549"/>
                  </a:lnTo>
                  <a:lnTo>
                    <a:pt x="16845" y="13293"/>
                  </a:lnTo>
                  <a:lnTo>
                    <a:pt x="16925" y="13037"/>
                  </a:lnTo>
                  <a:lnTo>
                    <a:pt x="17008" y="12779"/>
                  </a:lnTo>
                  <a:lnTo>
                    <a:pt x="17092" y="12521"/>
                  </a:lnTo>
                  <a:lnTo>
                    <a:pt x="17179" y="12262"/>
                  </a:lnTo>
                  <a:lnTo>
                    <a:pt x="17268" y="12002"/>
                  </a:lnTo>
                  <a:lnTo>
                    <a:pt x="17359" y="11740"/>
                  </a:lnTo>
                  <a:lnTo>
                    <a:pt x="17452" y="11479"/>
                  </a:lnTo>
                  <a:lnTo>
                    <a:pt x="17548" y="11216"/>
                  </a:lnTo>
                  <a:lnTo>
                    <a:pt x="17645" y="10952"/>
                  </a:lnTo>
                  <a:lnTo>
                    <a:pt x="17746" y="10687"/>
                  </a:lnTo>
                  <a:lnTo>
                    <a:pt x="17849" y="10422"/>
                  </a:lnTo>
                  <a:lnTo>
                    <a:pt x="17954" y="10156"/>
                  </a:lnTo>
                  <a:lnTo>
                    <a:pt x="18061" y="9888"/>
                  </a:lnTo>
                  <a:lnTo>
                    <a:pt x="21600" y="1396"/>
                  </a:lnTo>
                  <a:lnTo>
                    <a:pt x="21600" y="0"/>
                  </a:lnTo>
                  <a:close/>
                </a:path>
              </a:pathLst>
            </a:custGeom>
            <a:grpFill/>
            <a:ln w="12700" cap="flat">
              <a:noFill/>
              <a:miter lim="400000"/>
            </a:ln>
            <a:effectLst/>
          </p:spPr>
          <p:txBody>
            <a:bodyPr wrap="square" lIns="22859" tIns="22859" rIns="22859" bIns="22859" numCol="1" anchor="t">
              <a:noAutofit/>
            </a:bodyPr>
            <a:lstStyle/>
            <a:p>
              <a:pPr defTabSz="457200">
                <a:defRPr sz="1000" b="0">
                  <a:latin typeface="Calibri"/>
                  <a:ea typeface="Calibri"/>
                  <a:cs typeface="Calibri"/>
                  <a:sym typeface="Calibri"/>
                </a:defRPr>
              </a:pPr>
              <a:endParaRPr sz="500"/>
            </a:p>
          </p:txBody>
        </p:sp>
      </p:grpSp>
      <p:pic>
        <p:nvPicPr>
          <p:cNvPr id="165" name="Obrazek" descr="Obrazek"/>
          <p:cNvPicPr>
            <a:picLocks noChangeAspect="1"/>
          </p:cNvPicPr>
          <p:nvPr/>
        </p:nvPicPr>
        <p:blipFill>
          <a:blip r:embed="rId2"/>
          <a:stretch>
            <a:fillRect/>
          </a:stretch>
        </p:blipFill>
        <p:spPr>
          <a:xfrm>
            <a:off x="9662944" y="542289"/>
            <a:ext cx="2534631" cy="975033"/>
          </a:xfrm>
          <a:prstGeom prst="rect">
            <a:avLst/>
          </a:prstGeom>
          <a:ln w="12700">
            <a:miter lim="400000"/>
          </a:ln>
        </p:spPr>
      </p:pic>
      <p:sp>
        <p:nvSpPr>
          <p:cNvPr id="166" name="Na co jest…"/>
          <p:cNvSpPr txBox="1"/>
          <p:nvPr/>
        </p:nvSpPr>
        <p:spPr>
          <a:xfrm>
            <a:off x="731680" y="591224"/>
            <a:ext cx="2028773" cy="970476"/>
          </a:xfrm>
          <a:prstGeom prst="flowChartAlternateProcess">
            <a:avLst/>
          </a:prstGeom>
          <a:ln w="57150">
            <a:solidFill>
              <a:srgbClr val="767171"/>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style>
          <a:lnRef idx="2">
            <a:schemeClr val="accent1"/>
          </a:lnRef>
          <a:fillRef idx="1">
            <a:schemeClr val="lt1"/>
          </a:fillRef>
          <a:effectRef idx="0">
            <a:schemeClr val="accent1"/>
          </a:effectRef>
          <a:fontRef idx="minor">
            <a:schemeClr val="dk1"/>
          </a:fontRef>
        </p:style>
        <p:txBody>
          <a:bodyPr wrap="square" lIns="22859" tIns="22859" rIns="22859" bIns="22859">
            <a:spAutoFit/>
          </a:bodyPr>
          <a:lstStyle/>
          <a:p>
            <a:pPr algn="ctr" defTabSz="457200">
              <a:lnSpc>
                <a:spcPct val="90000"/>
              </a:lnSpc>
              <a:spcBef>
                <a:spcPts val="600"/>
              </a:spcBef>
              <a:spcAft>
                <a:spcPts val="600"/>
              </a:spcAft>
              <a:defRPr sz="4800" b="0">
                <a:latin typeface="Lato Bold"/>
                <a:ea typeface="Lato Bold"/>
                <a:cs typeface="Lato Bold"/>
                <a:sym typeface="Lato Bold"/>
              </a:defRPr>
            </a:pPr>
            <a:r>
              <a:rPr lang="pl-PL" sz="6000" dirty="0">
                <a:solidFill>
                  <a:srgbClr val="767171"/>
                </a:solidFill>
                <a:latin typeface="Lato Black" panose="020F0502020204030203" pitchFamily="34" charset="0"/>
                <a:ea typeface="Lato Black" panose="020F0502020204030203" pitchFamily="34" charset="0"/>
                <a:cs typeface="Lato Black" panose="020F0502020204030203" pitchFamily="34" charset="0"/>
              </a:rPr>
              <a:t>19.1</a:t>
            </a:r>
            <a:endParaRPr sz="6000" dirty="0">
              <a:solidFill>
                <a:srgbClr val="767171"/>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9" name="Symbol zastępczy zawartości 5"/>
          <p:cNvSpPr txBox="1"/>
          <p:nvPr/>
        </p:nvSpPr>
        <p:spPr>
          <a:xfrm>
            <a:off x="6914443" y="3494999"/>
            <a:ext cx="1238957" cy="5490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a:lnSpc>
                <a:spcPct val="90000"/>
              </a:lnSpc>
              <a:spcBef>
                <a:spcPts val="1000"/>
              </a:spcBef>
              <a:defRPr sz="2200">
                <a:solidFill>
                  <a:srgbClr val="009245"/>
                </a:solidFill>
                <a:latin typeface="Lato Bold"/>
                <a:ea typeface="Lato Bold"/>
                <a:cs typeface="Lato Bold"/>
                <a:sym typeface="Lato Bold"/>
              </a:defRPr>
            </a:pPr>
            <a:endParaRPr lang="pl-PL" dirty="0">
              <a:solidFill>
                <a:schemeClr val="accent4">
                  <a:lumMod val="75000"/>
                </a:schemeClr>
              </a:solidFill>
            </a:endParaRPr>
          </a:p>
        </p:txBody>
      </p:sp>
      <p:sp>
        <p:nvSpPr>
          <p:cNvPr id="11" name="Symbol zastępczy zawartości 5"/>
          <p:cNvSpPr txBox="1"/>
          <p:nvPr/>
        </p:nvSpPr>
        <p:spPr>
          <a:xfrm>
            <a:off x="511315" y="3169589"/>
            <a:ext cx="10763410" cy="12474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Autofit/>
          </a:bodyPr>
          <a:lstStyle/>
          <a:p>
            <a:pPr algn="ctr">
              <a:lnSpc>
                <a:spcPct val="90000"/>
              </a:lnSpc>
              <a:spcBef>
                <a:spcPts val="1000"/>
              </a:spcBef>
              <a:defRPr sz="2200">
                <a:solidFill>
                  <a:srgbClr val="009245"/>
                </a:solidFill>
                <a:latin typeface="Lato Bold"/>
                <a:ea typeface="Lato Bold"/>
                <a:cs typeface="Lato Bold"/>
                <a:sym typeface="Lato Bold"/>
              </a:defRPr>
            </a:pPr>
            <a:r>
              <a:rPr lang="pl-PL" sz="4000" dirty="0">
                <a:solidFill>
                  <a:srgbClr val="767171"/>
                </a:solidFill>
                <a:latin typeface="Lato Black" panose="020F0502020204030203" pitchFamily="34" charset="0"/>
                <a:ea typeface="Lato Black" panose="020F0502020204030203" pitchFamily="34" charset="0"/>
                <a:cs typeface="Lato Black" panose="020F0502020204030203" pitchFamily="34" charset="0"/>
              </a:rPr>
              <a:t>74 000 zł </a:t>
            </a:r>
            <a:r>
              <a:rPr lang="pl-PL" sz="4000" dirty="0">
                <a:solidFill>
                  <a:srgbClr val="767171"/>
                </a:solidFill>
                <a:latin typeface="Lato Regular" panose="020F0502020204030203" pitchFamily="34" charset="0"/>
                <a:ea typeface="Lato Regular" panose="020F0502020204030203" pitchFamily="34" charset="0"/>
                <a:cs typeface="Lato Regular" panose="020F0502020204030203" pitchFamily="34" charset="0"/>
              </a:rPr>
              <a:t>na przygotowanie strategii </a:t>
            </a:r>
            <a:br>
              <a:rPr lang="pl-PL" sz="4000" dirty="0">
                <a:solidFill>
                  <a:srgbClr val="767171"/>
                </a:solidFill>
                <a:latin typeface="Lato Regular" panose="020F0502020204030203" pitchFamily="34" charset="0"/>
                <a:ea typeface="Lato Regular" panose="020F0502020204030203" pitchFamily="34" charset="0"/>
                <a:cs typeface="Lato Regular" panose="020F0502020204030203" pitchFamily="34" charset="0"/>
              </a:rPr>
            </a:br>
            <a:r>
              <a:rPr lang="pl-PL" sz="4000" dirty="0">
                <a:solidFill>
                  <a:srgbClr val="767171"/>
                </a:solidFill>
                <a:latin typeface="Lato Regular" panose="020F0502020204030203" pitchFamily="34" charset="0"/>
                <a:ea typeface="Lato Regular" panose="020F0502020204030203" pitchFamily="34" charset="0"/>
                <a:cs typeface="Lato Regular" panose="020F0502020204030203" pitchFamily="34" charset="0"/>
              </a:rPr>
              <a:t>(bez konieczności ponoszenia kosztów zatrudnienia i organizacji biura)</a:t>
            </a:r>
            <a:endParaRPr sz="4000" dirty="0">
              <a:solidFill>
                <a:srgbClr val="767171"/>
              </a:solidFill>
              <a:latin typeface="Lato Regular" panose="020F0502020204030203" pitchFamily="34" charset="0"/>
              <a:ea typeface="Lato Regular" panose="020F0502020204030203" pitchFamily="34" charset="0"/>
              <a:cs typeface="Lato Regular" panose="020F0502020204030203" pitchFamily="34" charset="0"/>
            </a:endParaRPr>
          </a:p>
        </p:txBody>
      </p:sp>
      <p:sp>
        <p:nvSpPr>
          <p:cNvPr id="167" name="Efektem realizacji operacji jest stworzenie koncepcji Smart Village dla danej miejscowości (lub kilku sąsiednich), która powinna zawierać co najmniej następujące elementy:…"/>
          <p:cNvSpPr txBox="1"/>
          <p:nvPr/>
        </p:nvSpPr>
        <p:spPr>
          <a:xfrm>
            <a:off x="1028005" y="3130335"/>
            <a:ext cx="9739530" cy="3799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spAutoFit/>
          </a:bodyPr>
          <a:lstStyle/>
          <a:p>
            <a:pPr marL="285750" indent="-285750" algn="just">
              <a:buFont typeface="Arial" panose="020B0604020202020204" pitchFamily="34" charset="0"/>
              <a:buChar char="•"/>
            </a:pPr>
            <a:endParaRPr lang="en-GB" sz="2000" dirty="0">
              <a:solidFill>
                <a:srgbClr val="212121"/>
              </a:solidFill>
              <a:latin typeface="Segoe UI" panose="020B0502040204020203" pitchFamily="34" charset="0"/>
            </a:endParaRPr>
          </a:p>
        </p:txBody>
      </p:sp>
    </p:spTree>
    <p:extLst>
      <p:ext uri="{BB962C8B-B14F-4D97-AF65-F5344CB8AC3E}">
        <p14:creationId xmlns:p14="http://schemas.microsoft.com/office/powerpoint/2010/main" val="141093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object 4"/>
          <p:cNvGrpSpPr/>
          <p:nvPr/>
        </p:nvGrpSpPr>
        <p:grpSpPr>
          <a:xfrm>
            <a:off x="5760563" y="1"/>
            <a:ext cx="6433499" cy="6857983"/>
            <a:chOff x="-2" y="0"/>
            <a:chExt cx="12866996" cy="13715962"/>
          </a:xfrm>
          <a:solidFill>
            <a:srgbClr val="FBFBFB"/>
          </a:solidFill>
        </p:grpSpPr>
        <p:sp>
          <p:nvSpPr>
            <p:cNvPr id="18" name="Kształt"/>
            <p:cNvSpPr/>
            <p:nvPr/>
          </p:nvSpPr>
          <p:spPr>
            <a:xfrm>
              <a:off x="-3" y="-1"/>
              <a:ext cx="3792981" cy="348048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0" y="0"/>
                  </a:lnTo>
                  <a:lnTo>
                    <a:pt x="189" y="114"/>
                  </a:lnTo>
                  <a:lnTo>
                    <a:pt x="154" y="518"/>
                  </a:lnTo>
                  <a:lnTo>
                    <a:pt x="121" y="928"/>
                  </a:lnTo>
                  <a:lnTo>
                    <a:pt x="93" y="1346"/>
                  </a:lnTo>
                  <a:lnTo>
                    <a:pt x="69" y="1770"/>
                  </a:lnTo>
                  <a:lnTo>
                    <a:pt x="48" y="2201"/>
                  </a:lnTo>
                  <a:lnTo>
                    <a:pt x="30" y="2639"/>
                  </a:lnTo>
                  <a:lnTo>
                    <a:pt x="17" y="3085"/>
                  </a:lnTo>
                  <a:lnTo>
                    <a:pt x="7" y="3538"/>
                  </a:lnTo>
                  <a:lnTo>
                    <a:pt x="2" y="3998"/>
                  </a:lnTo>
                  <a:lnTo>
                    <a:pt x="0" y="4499"/>
                  </a:lnTo>
                  <a:lnTo>
                    <a:pt x="2" y="4940"/>
                  </a:lnTo>
                  <a:lnTo>
                    <a:pt x="8" y="5422"/>
                  </a:lnTo>
                  <a:lnTo>
                    <a:pt x="18" y="5912"/>
                  </a:lnTo>
                  <a:lnTo>
                    <a:pt x="33" y="6418"/>
                  </a:lnTo>
                  <a:lnTo>
                    <a:pt x="51" y="6915"/>
                  </a:lnTo>
                  <a:lnTo>
                    <a:pt x="73" y="7428"/>
                  </a:lnTo>
                  <a:lnTo>
                    <a:pt x="100" y="7950"/>
                  </a:lnTo>
                  <a:lnTo>
                    <a:pt x="131" y="8479"/>
                  </a:lnTo>
                  <a:lnTo>
                    <a:pt x="166" y="9017"/>
                  </a:lnTo>
                  <a:lnTo>
                    <a:pt x="205" y="9562"/>
                  </a:lnTo>
                  <a:lnTo>
                    <a:pt x="249" y="10116"/>
                  </a:lnTo>
                  <a:lnTo>
                    <a:pt x="296" y="10679"/>
                  </a:lnTo>
                  <a:lnTo>
                    <a:pt x="349" y="11250"/>
                  </a:lnTo>
                  <a:lnTo>
                    <a:pt x="405" y="11829"/>
                  </a:lnTo>
                  <a:lnTo>
                    <a:pt x="467" y="12417"/>
                  </a:lnTo>
                  <a:lnTo>
                    <a:pt x="532" y="13014"/>
                  </a:lnTo>
                  <a:lnTo>
                    <a:pt x="603" y="13619"/>
                  </a:lnTo>
                  <a:lnTo>
                    <a:pt x="677" y="14233"/>
                  </a:lnTo>
                  <a:lnTo>
                    <a:pt x="757" y="14857"/>
                  </a:lnTo>
                  <a:lnTo>
                    <a:pt x="841" y="15489"/>
                  </a:lnTo>
                  <a:lnTo>
                    <a:pt x="929" y="16130"/>
                  </a:lnTo>
                  <a:lnTo>
                    <a:pt x="1023" y="16784"/>
                  </a:lnTo>
                  <a:lnTo>
                    <a:pt x="1121" y="17441"/>
                  </a:lnTo>
                  <a:lnTo>
                    <a:pt x="1224" y="18110"/>
                  </a:lnTo>
                  <a:lnTo>
                    <a:pt x="1332" y="18789"/>
                  </a:lnTo>
                  <a:lnTo>
                    <a:pt x="1444" y="19477"/>
                  </a:lnTo>
                  <a:lnTo>
                    <a:pt x="1562" y="20175"/>
                  </a:lnTo>
                  <a:lnTo>
                    <a:pt x="1684" y="20883"/>
                  </a:lnTo>
                  <a:lnTo>
                    <a:pt x="1811" y="21600"/>
                  </a:lnTo>
                  <a:lnTo>
                    <a:pt x="1841" y="21388"/>
                  </a:lnTo>
                  <a:lnTo>
                    <a:pt x="1900" y="20966"/>
                  </a:lnTo>
                  <a:lnTo>
                    <a:pt x="1930" y="20756"/>
                  </a:lnTo>
                  <a:lnTo>
                    <a:pt x="1995" y="20336"/>
                  </a:lnTo>
                  <a:lnTo>
                    <a:pt x="2072" y="19914"/>
                  </a:lnTo>
                  <a:lnTo>
                    <a:pt x="2165" y="19490"/>
                  </a:lnTo>
                  <a:lnTo>
                    <a:pt x="2279" y="19061"/>
                  </a:lnTo>
                  <a:lnTo>
                    <a:pt x="2421" y="18625"/>
                  </a:lnTo>
                  <a:lnTo>
                    <a:pt x="2596" y="18182"/>
                  </a:lnTo>
                  <a:lnTo>
                    <a:pt x="2809" y="17728"/>
                  </a:lnTo>
                  <a:lnTo>
                    <a:pt x="3065" y="17263"/>
                  </a:lnTo>
                  <a:lnTo>
                    <a:pt x="3369" y="16784"/>
                  </a:lnTo>
                  <a:lnTo>
                    <a:pt x="3542" y="16540"/>
                  </a:lnTo>
                  <a:lnTo>
                    <a:pt x="3728" y="16291"/>
                  </a:lnTo>
                  <a:lnTo>
                    <a:pt x="3929" y="16038"/>
                  </a:lnTo>
                  <a:lnTo>
                    <a:pt x="4146" y="15780"/>
                  </a:lnTo>
                  <a:lnTo>
                    <a:pt x="4379" y="15518"/>
                  </a:lnTo>
                  <a:lnTo>
                    <a:pt x="4629" y="15252"/>
                  </a:lnTo>
                  <a:lnTo>
                    <a:pt x="4897" y="14980"/>
                  </a:lnTo>
                  <a:lnTo>
                    <a:pt x="5183" y="14702"/>
                  </a:lnTo>
                  <a:lnTo>
                    <a:pt x="5488" y="14420"/>
                  </a:lnTo>
                  <a:lnTo>
                    <a:pt x="5812" y="14131"/>
                  </a:lnTo>
                  <a:lnTo>
                    <a:pt x="6156" y="13837"/>
                  </a:lnTo>
                  <a:lnTo>
                    <a:pt x="6522" y="13536"/>
                  </a:lnTo>
                  <a:lnTo>
                    <a:pt x="6909" y="13230"/>
                  </a:lnTo>
                  <a:lnTo>
                    <a:pt x="7318" y="12916"/>
                  </a:lnTo>
                  <a:lnTo>
                    <a:pt x="7750" y="12596"/>
                  </a:lnTo>
                  <a:lnTo>
                    <a:pt x="8206" y="12269"/>
                  </a:lnTo>
                  <a:lnTo>
                    <a:pt x="8686" y="11934"/>
                  </a:lnTo>
                  <a:lnTo>
                    <a:pt x="9191" y="11592"/>
                  </a:lnTo>
                  <a:lnTo>
                    <a:pt x="9722" y="11243"/>
                  </a:lnTo>
                  <a:lnTo>
                    <a:pt x="10279" y="10885"/>
                  </a:lnTo>
                  <a:lnTo>
                    <a:pt x="11216" y="10299"/>
                  </a:lnTo>
                  <a:lnTo>
                    <a:pt x="11563" y="10078"/>
                  </a:lnTo>
                  <a:lnTo>
                    <a:pt x="11905" y="9856"/>
                  </a:lnTo>
                  <a:lnTo>
                    <a:pt x="12240" y="9633"/>
                  </a:lnTo>
                  <a:lnTo>
                    <a:pt x="12571" y="9409"/>
                  </a:lnTo>
                  <a:lnTo>
                    <a:pt x="12896" y="9184"/>
                  </a:lnTo>
                  <a:lnTo>
                    <a:pt x="13215" y="8959"/>
                  </a:lnTo>
                  <a:lnTo>
                    <a:pt x="13529" y="8732"/>
                  </a:lnTo>
                  <a:lnTo>
                    <a:pt x="13837" y="8505"/>
                  </a:lnTo>
                  <a:lnTo>
                    <a:pt x="14140" y="8276"/>
                  </a:lnTo>
                  <a:lnTo>
                    <a:pt x="14438" y="8047"/>
                  </a:lnTo>
                  <a:lnTo>
                    <a:pt x="14731" y="7817"/>
                  </a:lnTo>
                  <a:lnTo>
                    <a:pt x="15018" y="7586"/>
                  </a:lnTo>
                  <a:lnTo>
                    <a:pt x="15300" y="7354"/>
                  </a:lnTo>
                  <a:lnTo>
                    <a:pt x="15578" y="7122"/>
                  </a:lnTo>
                  <a:lnTo>
                    <a:pt x="15850" y="6888"/>
                  </a:lnTo>
                  <a:lnTo>
                    <a:pt x="16117" y="6653"/>
                  </a:lnTo>
                  <a:lnTo>
                    <a:pt x="16379" y="6418"/>
                  </a:lnTo>
                  <a:lnTo>
                    <a:pt x="16637" y="6181"/>
                  </a:lnTo>
                  <a:lnTo>
                    <a:pt x="16889" y="5944"/>
                  </a:lnTo>
                  <a:lnTo>
                    <a:pt x="17137" y="5705"/>
                  </a:lnTo>
                  <a:lnTo>
                    <a:pt x="17380" y="5466"/>
                  </a:lnTo>
                  <a:lnTo>
                    <a:pt x="17618" y="5226"/>
                  </a:lnTo>
                  <a:lnTo>
                    <a:pt x="17852" y="4984"/>
                  </a:lnTo>
                  <a:lnTo>
                    <a:pt x="18081" y="4742"/>
                  </a:lnTo>
                  <a:lnTo>
                    <a:pt x="18306" y="4499"/>
                  </a:lnTo>
                  <a:lnTo>
                    <a:pt x="18526" y="4254"/>
                  </a:lnTo>
                  <a:lnTo>
                    <a:pt x="18742" y="4009"/>
                  </a:lnTo>
                  <a:lnTo>
                    <a:pt x="18953" y="3763"/>
                  </a:lnTo>
                  <a:lnTo>
                    <a:pt x="19160" y="3515"/>
                  </a:lnTo>
                  <a:lnTo>
                    <a:pt x="19363" y="3267"/>
                  </a:lnTo>
                  <a:lnTo>
                    <a:pt x="19562" y="3017"/>
                  </a:lnTo>
                  <a:lnTo>
                    <a:pt x="19756" y="2767"/>
                  </a:lnTo>
                  <a:lnTo>
                    <a:pt x="19946" y="2515"/>
                  </a:lnTo>
                  <a:lnTo>
                    <a:pt x="20133" y="2263"/>
                  </a:lnTo>
                  <a:lnTo>
                    <a:pt x="20315" y="2009"/>
                  </a:lnTo>
                  <a:lnTo>
                    <a:pt x="20493" y="1755"/>
                  </a:lnTo>
                  <a:lnTo>
                    <a:pt x="20667" y="1499"/>
                  </a:lnTo>
                  <a:lnTo>
                    <a:pt x="20838" y="1242"/>
                  </a:lnTo>
                  <a:lnTo>
                    <a:pt x="21004" y="984"/>
                  </a:lnTo>
                  <a:lnTo>
                    <a:pt x="21167" y="725"/>
                  </a:lnTo>
                  <a:lnTo>
                    <a:pt x="21326" y="465"/>
                  </a:lnTo>
                  <a:lnTo>
                    <a:pt x="21482" y="204"/>
                  </a:lnTo>
                  <a:lnTo>
                    <a:pt x="21600" y="0"/>
                  </a:lnTo>
                  <a:close/>
                </a:path>
              </a:pathLst>
            </a:custGeom>
            <a:grpFill/>
            <a:ln w="12700" cap="flat">
              <a:noFill/>
              <a:miter lim="400000"/>
            </a:ln>
            <a:effectLst/>
          </p:spPr>
          <p:txBody>
            <a:bodyPr wrap="square" lIns="22859" tIns="22859" rIns="22859" bIns="22859" numCol="1" anchor="t">
              <a:noAutofit/>
            </a:bodyPr>
            <a:lstStyle/>
            <a:p>
              <a:pPr defTabSz="457200">
                <a:defRPr sz="1000" b="0">
                  <a:latin typeface="Calibri"/>
                  <a:ea typeface="Calibri"/>
                  <a:cs typeface="Calibri"/>
                  <a:sym typeface="Calibri"/>
                </a:defRPr>
              </a:pPr>
              <a:endParaRPr sz="500"/>
            </a:p>
          </p:txBody>
        </p:sp>
        <p:sp>
          <p:nvSpPr>
            <p:cNvPr id="19" name="Kształt"/>
            <p:cNvSpPr/>
            <p:nvPr/>
          </p:nvSpPr>
          <p:spPr>
            <a:xfrm>
              <a:off x="1025216" y="1631"/>
              <a:ext cx="5845422" cy="990453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805" y="0"/>
                  </a:lnTo>
                  <a:lnTo>
                    <a:pt x="18758" y="34"/>
                  </a:lnTo>
                  <a:lnTo>
                    <a:pt x="18607" y="168"/>
                  </a:lnTo>
                  <a:lnTo>
                    <a:pt x="18455" y="269"/>
                  </a:lnTo>
                  <a:lnTo>
                    <a:pt x="18302" y="403"/>
                  </a:lnTo>
                  <a:lnTo>
                    <a:pt x="17993" y="605"/>
                  </a:lnTo>
                  <a:lnTo>
                    <a:pt x="17680" y="806"/>
                  </a:lnTo>
                  <a:lnTo>
                    <a:pt x="17203" y="1109"/>
                  </a:lnTo>
                  <a:lnTo>
                    <a:pt x="16719" y="1411"/>
                  </a:lnTo>
                  <a:lnTo>
                    <a:pt x="16556" y="1478"/>
                  </a:lnTo>
                  <a:lnTo>
                    <a:pt x="16227" y="1680"/>
                  </a:lnTo>
                  <a:lnTo>
                    <a:pt x="16062" y="1747"/>
                  </a:lnTo>
                  <a:lnTo>
                    <a:pt x="15896" y="1848"/>
                  </a:lnTo>
                  <a:lnTo>
                    <a:pt x="15730" y="1915"/>
                  </a:lnTo>
                  <a:lnTo>
                    <a:pt x="15563" y="2016"/>
                  </a:lnTo>
                  <a:lnTo>
                    <a:pt x="15395" y="2083"/>
                  </a:lnTo>
                  <a:lnTo>
                    <a:pt x="15227" y="2184"/>
                  </a:lnTo>
                  <a:lnTo>
                    <a:pt x="14720" y="2385"/>
                  </a:lnTo>
                  <a:lnTo>
                    <a:pt x="14549" y="2486"/>
                  </a:lnTo>
                  <a:lnTo>
                    <a:pt x="13694" y="2822"/>
                  </a:lnTo>
                  <a:lnTo>
                    <a:pt x="13522" y="2923"/>
                  </a:lnTo>
                  <a:lnTo>
                    <a:pt x="12661" y="3258"/>
                  </a:lnTo>
                  <a:lnTo>
                    <a:pt x="12488" y="3292"/>
                  </a:lnTo>
                  <a:lnTo>
                    <a:pt x="11453" y="3695"/>
                  </a:lnTo>
                  <a:lnTo>
                    <a:pt x="11281" y="3729"/>
                  </a:lnTo>
                  <a:lnTo>
                    <a:pt x="10594" y="3998"/>
                  </a:lnTo>
                  <a:lnTo>
                    <a:pt x="10423" y="4031"/>
                  </a:lnTo>
                  <a:lnTo>
                    <a:pt x="9743" y="4266"/>
                  </a:lnTo>
                  <a:lnTo>
                    <a:pt x="9238" y="4468"/>
                  </a:lnTo>
                  <a:lnTo>
                    <a:pt x="9070" y="4501"/>
                  </a:lnTo>
                  <a:lnTo>
                    <a:pt x="8737" y="4636"/>
                  </a:lnTo>
                  <a:lnTo>
                    <a:pt x="8572" y="4669"/>
                  </a:lnTo>
                  <a:lnTo>
                    <a:pt x="7916" y="4938"/>
                  </a:lnTo>
                  <a:lnTo>
                    <a:pt x="7754" y="4972"/>
                  </a:lnTo>
                  <a:lnTo>
                    <a:pt x="7115" y="5240"/>
                  </a:lnTo>
                  <a:lnTo>
                    <a:pt x="6958" y="5274"/>
                  </a:lnTo>
                  <a:lnTo>
                    <a:pt x="6801" y="5341"/>
                  </a:lnTo>
                  <a:lnTo>
                    <a:pt x="6185" y="5610"/>
                  </a:lnTo>
                  <a:lnTo>
                    <a:pt x="5734" y="5812"/>
                  </a:lnTo>
                  <a:lnTo>
                    <a:pt x="5295" y="6013"/>
                  </a:lnTo>
                  <a:lnTo>
                    <a:pt x="5008" y="6147"/>
                  </a:lnTo>
                  <a:lnTo>
                    <a:pt x="4867" y="6248"/>
                  </a:lnTo>
                  <a:lnTo>
                    <a:pt x="4727" y="6315"/>
                  </a:lnTo>
                  <a:lnTo>
                    <a:pt x="4451" y="6450"/>
                  </a:lnTo>
                  <a:lnTo>
                    <a:pt x="4316" y="6551"/>
                  </a:lnTo>
                  <a:lnTo>
                    <a:pt x="4049" y="6685"/>
                  </a:lnTo>
                  <a:lnTo>
                    <a:pt x="3918" y="6786"/>
                  </a:lnTo>
                  <a:lnTo>
                    <a:pt x="3789" y="6853"/>
                  </a:lnTo>
                  <a:lnTo>
                    <a:pt x="3661" y="6954"/>
                  </a:lnTo>
                  <a:lnTo>
                    <a:pt x="3535" y="7021"/>
                  </a:lnTo>
                  <a:lnTo>
                    <a:pt x="3410" y="7122"/>
                  </a:lnTo>
                  <a:lnTo>
                    <a:pt x="3287" y="7222"/>
                  </a:lnTo>
                  <a:lnTo>
                    <a:pt x="3166" y="7290"/>
                  </a:lnTo>
                  <a:lnTo>
                    <a:pt x="3047" y="7390"/>
                  </a:lnTo>
                  <a:lnTo>
                    <a:pt x="2930" y="7491"/>
                  </a:lnTo>
                  <a:lnTo>
                    <a:pt x="2814" y="7592"/>
                  </a:lnTo>
                  <a:lnTo>
                    <a:pt x="2701" y="7659"/>
                  </a:lnTo>
                  <a:lnTo>
                    <a:pt x="2589" y="7760"/>
                  </a:lnTo>
                  <a:lnTo>
                    <a:pt x="2479" y="7861"/>
                  </a:lnTo>
                  <a:lnTo>
                    <a:pt x="2371" y="7961"/>
                  </a:lnTo>
                  <a:lnTo>
                    <a:pt x="2265" y="8062"/>
                  </a:lnTo>
                  <a:lnTo>
                    <a:pt x="2161" y="8163"/>
                  </a:lnTo>
                  <a:lnTo>
                    <a:pt x="2059" y="8297"/>
                  </a:lnTo>
                  <a:lnTo>
                    <a:pt x="1960" y="8398"/>
                  </a:lnTo>
                  <a:lnTo>
                    <a:pt x="1862" y="8499"/>
                  </a:lnTo>
                  <a:lnTo>
                    <a:pt x="1766" y="8633"/>
                  </a:lnTo>
                  <a:lnTo>
                    <a:pt x="1673" y="8734"/>
                  </a:lnTo>
                  <a:lnTo>
                    <a:pt x="1582" y="8835"/>
                  </a:lnTo>
                  <a:lnTo>
                    <a:pt x="1493" y="8969"/>
                  </a:lnTo>
                  <a:lnTo>
                    <a:pt x="1406" y="9104"/>
                  </a:lnTo>
                  <a:lnTo>
                    <a:pt x="1322" y="9204"/>
                  </a:lnTo>
                  <a:lnTo>
                    <a:pt x="1239" y="9339"/>
                  </a:lnTo>
                  <a:lnTo>
                    <a:pt x="1160" y="9473"/>
                  </a:lnTo>
                  <a:lnTo>
                    <a:pt x="1082" y="9607"/>
                  </a:lnTo>
                  <a:lnTo>
                    <a:pt x="1007" y="9742"/>
                  </a:lnTo>
                  <a:lnTo>
                    <a:pt x="935" y="9876"/>
                  </a:lnTo>
                  <a:lnTo>
                    <a:pt x="865" y="10011"/>
                  </a:lnTo>
                  <a:lnTo>
                    <a:pt x="797" y="10145"/>
                  </a:lnTo>
                  <a:lnTo>
                    <a:pt x="732" y="10279"/>
                  </a:lnTo>
                  <a:lnTo>
                    <a:pt x="669" y="10414"/>
                  </a:lnTo>
                  <a:lnTo>
                    <a:pt x="609" y="10582"/>
                  </a:lnTo>
                  <a:lnTo>
                    <a:pt x="552" y="10716"/>
                  </a:lnTo>
                  <a:lnTo>
                    <a:pt x="497" y="10884"/>
                  </a:lnTo>
                  <a:lnTo>
                    <a:pt x="445" y="11018"/>
                  </a:lnTo>
                  <a:lnTo>
                    <a:pt x="396" y="11186"/>
                  </a:lnTo>
                  <a:lnTo>
                    <a:pt x="350" y="11354"/>
                  </a:lnTo>
                  <a:lnTo>
                    <a:pt x="306" y="11522"/>
                  </a:lnTo>
                  <a:lnTo>
                    <a:pt x="265" y="11657"/>
                  </a:lnTo>
                  <a:lnTo>
                    <a:pt x="227" y="11825"/>
                  </a:lnTo>
                  <a:lnTo>
                    <a:pt x="191" y="12026"/>
                  </a:lnTo>
                  <a:lnTo>
                    <a:pt x="159" y="12194"/>
                  </a:lnTo>
                  <a:lnTo>
                    <a:pt x="129" y="12362"/>
                  </a:lnTo>
                  <a:lnTo>
                    <a:pt x="103" y="12530"/>
                  </a:lnTo>
                  <a:lnTo>
                    <a:pt x="79" y="12732"/>
                  </a:lnTo>
                  <a:lnTo>
                    <a:pt x="58" y="12900"/>
                  </a:lnTo>
                  <a:lnTo>
                    <a:pt x="41" y="13101"/>
                  </a:lnTo>
                  <a:lnTo>
                    <a:pt x="26" y="13303"/>
                  </a:lnTo>
                  <a:lnTo>
                    <a:pt x="15" y="13471"/>
                  </a:lnTo>
                  <a:lnTo>
                    <a:pt x="7" y="13672"/>
                  </a:lnTo>
                  <a:lnTo>
                    <a:pt x="1" y="13874"/>
                  </a:lnTo>
                  <a:lnTo>
                    <a:pt x="0" y="14008"/>
                  </a:lnTo>
                  <a:lnTo>
                    <a:pt x="0" y="14176"/>
                  </a:lnTo>
                  <a:lnTo>
                    <a:pt x="1" y="14310"/>
                  </a:lnTo>
                  <a:lnTo>
                    <a:pt x="5" y="14512"/>
                  </a:lnTo>
                  <a:lnTo>
                    <a:pt x="13" y="14714"/>
                  </a:lnTo>
                  <a:lnTo>
                    <a:pt x="24" y="14949"/>
                  </a:lnTo>
                  <a:lnTo>
                    <a:pt x="38" y="15150"/>
                  </a:lnTo>
                  <a:lnTo>
                    <a:pt x="56" y="15385"/>
                  </a:lnTo>
                  <a:lnTo>
                    <a:pt x="77" y="15621"/>
                  </a:lnTo>
                  <a:lnTo>
                    <a:pt x="102" y="15856"/>
                  </a:lnTo>
                  <a:lnTo>
                    <a:pt x="130" y="16091"/>
                  </a:lnTo>
                  <a:lnTo>
                    <a:pt x="161" y="16326"/>
                  </a:lnTo>
                  <a:lnTo>
                    <a:pt x="197" y="16561"/>
                  </a:lnTo>
                  <a:lnTo>
                    <a:pt x="235" y="16830"/>
                  </a:lnTo>
                  <a:lnTo>
                    <a:pt x="277" y="17065"/>
                  </a:lnTo>
                  <a:lnTo>
                    <a:pt x="323" y="17334"/>
                  </a:lnTo>
                  <a:lnTo>
                    <a:pt x="372" y="17569"/>
                  </a:lnTo>
                  <a:lnTo>
                    <a:pt x="425" y="17838"/>
                  </a:lnTo>
                  <a:lnTo>
                    <a:pt x="482" y="18106"/>
                  </a:lnTo>
                  <a:lnTo>
                    <a:pt x="543" y="18375"/>
                  </a:lnTo>
                  <a:lnTo>
                    <a:pt x="607" y="18644"/>
                  </a:lnTo>
                  <a:lnTo>
                    <a:pt x="675" y="18946"/>
                  </a:lnTo>
                  <a:lnTo>
                    <a:pt x="747" y="19215"/>
                  </a:lnTo>
                  <a:lnTo>
                    <a:pt x="822" y="19484"/>
                  </a:lnTo>
                  <a:lnTo>
                    <a:pt x="902" y="19786"/>
                  </a:lnTo>
                  <a:lnTo>
                    <a:pt x="985" y="20088"/>
                  </a:lnTo>
                  <a:lnTo>
                    <a:pt x="1073" y="20391"/>
                  </a:lnTo>
                  <a:lnTo>
                    <a:pt x="1164" y="20693"/>
                  </a:lnTo>
                  <a:lnTo>
                    <a:pt x="1259" y="20995"/>
                  </a:lnTo>
                  <a:lnTo>
                    <a:pt x="1359" y="21298"/>
                  </a:lnTo>
                  <a:lnTo>
                    <a:pt x="1462" y="21600"/>
                  </a:lnTo>
                  <a:lnTo>
                    <a:pt x="1481" y="21533"/>
                  </a:lnTo>
                  <a:lnTo>
                    <a:pt x="1519" y="21398"/>
                  </a:lnTo>
                  <a:lnTo>
                    <a:pt x="1557" y="21264"/>
                  </a:lnTo>
                  <a:lnTo>
                    <a:pt x="1578" y="21163"/>
                  </a:lnTo>
                  <a:lnTo>
                    <a:pt x="1599" y="21096"/>
                  </a:lnTo>
                  <a:lnTo>
                    <a:pt x="1621" y="21029"/>
                  </a:lnTo>
                  <a:lnTo>
                    <a:pt x="1645" y="20962"/>
                  </a:lnTo>
                  <a:lnTo>
                    <a:pt x="1671" y="20895"/>
                  </a:lnTo>
                  <a:lnTo>
                    <a:pt x="1699" y="20794"/>
                  </a:lnTo>
                  <a:lnTo>
                    <a:pt x="1729" y="20727"/>
                  </a:lnTo>
                  <a:lnTo>
                    <a:pt x="1762" y="20659"/>
                  </a:lnTo>
                  <a:lnTo>
                    <a:pt x="1798" y="20592"/>
                  </a:lnTo>
                  <a:lnTo>
                    <a:pt x="1837" y="20525"/>
                  </a:lnTo>
                  <a:lnTo>
                    <a:pt x="1880" y="20424"/>
                  </a:lnTo>
                  <a:lnTo>
                    <a:pt x="1926" y="20357"/>
                  </a:lnTo>
                  <a:lnTo>
                    <a:pt x="1976" y="20290"/>
                  </a:lnTo>
                  <a:lnTo>
                    <a:pt x="2031" y="20223"/>
                  </a:lnTo>
                  <a:lnTo>
                    <a:pt x="2090" y="20122"/>
                  </a:lnTo>
                  <a:lnTo>
                    <a:pt x="2154" y="20055"/>
                  </a:lnTo>
                  <a:lnTo>
                    <a:pt x="2223" y="19988"/>
                  </a:lnTo>
                  <a:lnTo>
                    <a:pt x="2297" y="19887"/>
                  </a:lnTo>
                  <a:lnTo>
                    <a:pt x="2377" y="19820"/>
                  </a:lnTo>
                  <a:lnTo>
                    <a:pt x="2463" y="19719"/>
                  </a:lnTo>
                  <a:lnTo>
                    <a:pt x="2556" y="19652"/>
                  </a:lnTo>
                  <a:lnTo>
                    <a:pt x="2655" y="19551"/>
                  </a:lnTo>
                  <a:lnTo>
                    <a:pt x="2760" y="19484"/>
                  </a:lnTo>
                  <a:lnTo>
                    <a:pt x="2873" y="19383"/>
                  </a:lnTo>
                  <a:lnTo>
                    <a:pt x="2992" y="19316"/>
                  </a:lnTo>
                  <a:lnTo>
                    <a:pt x="3120" y="19215"/>
                  </a:lnTo>
                  <a:lnTo>
                    <a:pt x="3255" y="19114"/>
                  </a:lnTo>
                  <a:lnTo>
                    <a:pt x="3398" y="19047"/>
                  </a:lnTo>
                  <a:lnTo>
                    <a:pt x="3550" y="18946"/>
                  </a:lnTo>
                  <a:lnTo>
                    <a:pt x="3710" y="18845"/>
                  </a:lnTo>
                  <a:lnTo>
                    <a:pt x="3880" y="18778"/>
                  </a:lnTo>
                  <a:lnTo>
                    <a:pt x="4058" y="18677"/>
                  </a:lnTo>
                  <a:lnTo>
                    <a:pt x="4246" y="18577"/>
                  </a:lnTo>
                  <a:lnTo>
                    <a:pt x="4444" y="18476"/>
                  </a:lnTo>
                  <a:lnTo>
                    <a:pt x="4652" y="18375"/>
                  </a:lnTo>
                  <a:lnTo>
                    <a:pt x="4870" y="18274"/>
                  </a:lnTo>
                  <a:lnTo>
                    <a:pt x="5099" y="18174"/>
                  </a:lnTo>
                  <a:lnTo>
                    <a:pt x="5339" y="18073"/>
                  </a:lnTo>
                  <a:lnTo>
                    <a:pt x="5590" y="17938"/>
                  </a:lnTo>
                  <a:lnTo>
                    <a:pt x="5852" y="17838"/>
                  </a:lnTo>
                  <a:lnTo>
                    <a:pt x="6126" y="17737"/>
                  </a:lnTo>
                  <a:lnTo>
                    <a:pt x="6412" y="17636"/>
                  </a:lnTo>
                  <a:lnTo>
                    <a:pt x="6710" y="17502"/>
                  </a:lnTo>
                  <a:lnTo>
                    <a:pt x="7020" y="17401"/>
                  </a:lnTo>
                  <a:lnTo>
                    <a:pt x="7343" y="17267"/>
                  </a:lnTo>
                  <a:lnTo>
                    <a:pt x="7680" y="17132"/>
                  </a:lnTo>
                  <a:lnTo>
                    <a:pt x="8030" y="17031"/>
                  </a:lnTo>
                  <a:lnTo>
                    <a:pt x="8393" y="16897"/>
                  </a:lnTo>
                  <a:lnTo>
                    <a:pt x="8770" y="16763"/>
                  </a:lnTo>
                  <a:lnTo>
                    <a:pt x="9226" y="16628"/>
                  </a:lnTo>
                  <a:lnTo>
                    <a:pt x="9450" y="16528"/>
                  </a:lnTo>
                  <a:lnTo>
                    <a:pt x="9888" y="16393"/>
                  </a:lnTo>
                  <a:lnTo>
                    <a:pt x="10103" y="16292"/>
                  </a:lnTo>
                  <a:lnTo>
                    <a:pt x="10524" y="16158"/>
                  </a:lnTo>
                  <a:lnTo>
                    <a:pt x="10730" y="16057"/>
                  </a:lnTo>
                  <a:lnTo>
                    <a:pt x="11133" y="15923"/>
                  </a:lnTo>
                  <a:lnTo>
                    <a:pt x="11331" y="15822"/>
                  </a:lnTo>
                  <a:lnTo>
                    <a:pt x="11526" y="15755"/>
                  </a:lnTo>
                  <a:lnTo>
                    <a:pt x="11718" y="15654"/>
                  </a:lnTo>
                  <a:lnTo>
                    <a:pt x="12094" y="15520"/>
                  </a:lnTo>
                  <a:lnTo>
                    <a:pt x="12278" y="15419"/>
                  </a:lnTo>
                  <a:lnTo>
                    <a:pt x="12460" y="15352"/>
                  </a:lnTo>
                  <a:lnTo>
                    <a:pt x="12638" y="15251"/>
                  </a:lnTo>
                  <a:lnTo>
                    <a:pt x="12815" y="15184"/>
                  </a:lnTo>
                  <a:lnTo>
                    <a:pt x="12988" y="15083"/>
                  </a:lnTo>
                  <a:lnTo>
                    <a:pt x="13159" y="15016"/>
                  </a:lnTo>
                  <a:lnTo>
                    <a:pt x="13327" y="14915"/>
                  </a:lnTo>
                  <a:lnTo>
                    <a:pt x="13493" y="14848"/>
                  </a:lnTo>
                  <a:lnTo>
                    <a:pt x="13657" y="14747"/>
                  </a:lnTo>
                  <a:lnTo>
                    <a:pt x="13817" y="14680"/>
                  </a:lnTo>
                  <a:lnTo>
                    <a:pt x="13976" y="14579"/>
                  </a:lnTo>
                  <a:lnTo>
                    <a:pt x="14132" y="14512"/>
                  </a:lnTo>
                  <a:lnTo>
                    <a:pt x="14285" y="14411"/>
                  </a:lnTo>
                  <a:lnTo>
                    <a:pt x="14436" y="14344"/>
                  </a:lnTo>
                  <a:lnTo>
                    <a:pt x="14585" y="14243"/>
                  </a:lnTo>
                  <a:lnTo>
                    <a:pt x="14731" y="14176"/>
                  </a:lnTo>
                  <a:lnTo>
                    <a:pt x="14875" y="14075"/>
                  </a:lnTo>
                  <a:lnTo>
                    <a:pt x="15017" y="14008"/>
                  </a:lnTo>
                  <a:lnTo>
                    <a:pt x="15156" y="13907"/>
                  </a:lnTo>
                  <a:lnTo>
                    <a:pt x="15293" y="13840"/>
                  </a:lnTo>
                  <a:lnTo>
                    <a:pt x="15428" y="13739"/>
                  </a:lnTo>
                  <a:lnTo>
                    <a:pt x="15561" y="13639"/>
                  </a:lnTo>
                  <a:lnTo>
                    <a:pt x="15691" y="13571"/>
                  </a:lnTo>
                  <a:lnTo>
                    <a:pt x="15819" y="13471"/>
                  </a:lnTo>
                  <a:lnTo>
                    <a:pt x="15945" y="13403"/>
                  </a:lnTo>
                  <a:lnTo>
                    <a:pt x="16069" y="13303"/>
                  </a:lnTo>
                  <a:lnTo>
                    <a:pt x="16191" y="13202"/>
                  </a:lnTo>
                  <a:lnTo>
                    <a:pt x="16310" y="13135"/>
                  </a:lnTo>
                  <a:lnTo>
                    <a:pt x="16428" y="13034"/>
                  </a:lnTo>
                  <a:lnTo>
                    <a:pt x="16543" y="12933"/>
                  </a:lnTo>
                  <a:lnTo>
                    <a:pt x="16657" y="12866"/>
                  </a:lnTo>
                  <a:lnTo>
                    <a:pt x="16768" y="12765"/>
                  </a:lnTo>
                  <a:lnTo>
                    <a:pt x="16877" y="12664"/>
                  </a:lnTo>
                  <a:lnTo>
                    <a:pt x="16985" y="12597"/>
                  </a:lnTo>
                  <a:lnTo>
                    <a:pt x="17090" y="12496"/>
                  </a:lnTo>
                  <a:lnTo>
                    <a:pt x="17194" y="12396"/>
                  </a:lnTo>
                  <a:lnTo>
                    <a:pt x="17295" y="12295"/>
                  </a:lnTo>
                  <a:lnTo>
                    <a:pt x="17395" y="12228"/>
                  </a:lnTo>
                  <a:lnTo>
                    <a:pt x="17493" y="12127"/>
                  </a:lnTo>
                  <a:lnTo>
                    <a:pt x="17589" y="12026"/>
                  </a:lnTo>
                  <a:lnTo>
                    <a:pt x="17683" y="11925"/>
                  </a:lnTo>
                  <a:lnTo>
                    <a:pt x="17775" y="11858"/>
                  </a:lnTo>
                  <a:lnTo>
                    <a:pt x="17865" y="11757"/>
                  </a:lnTo>
                  <a:lnTo>
                    <a:pt x="17954" y="11657"/>
                  </a:lnTo>
                  <a:lnTo>
                    <a:pt x="18041" y="11556"/>
                  </a:lnTo>
                  <a:lnTo>
                    <a:pt x="18126" y="11489"/>
                  </a:lnTo>
                  <a:lnTo>
                    <a:pt x="18210" y="11388"/>
                  </a:lnTo>
                  <a:lnTo>
                    <a:pt x="18292" y="11287"/>
                  </a:lnTo>
                  <a:lnTo>
                    <a:pt x="18372" y="11186"/>
                  </a:lnTo>
                  <a:lnTo>
                    <a:pt x="18450" y="11086"/>
                  </a:lnTo>
                  <a:lnTo>
                    <a:pt x="18527" y="10985"/>
                  </a:lnTo>
                  <a:lnTo>
                    <a:pt x="18603" y="10884"/>
                  </a:lnTo>
                  <a:lnTo>
                    <a:pt x="18676" y="10817"/>
                  </a:lnTo>
                  <a:lnTo>
                    <a:pt x="18749" y="10716"/>
                  </a:lnTo>
                  <a:lnTo>
                    <a:pt x="18819" y="10615"/>
                  </a:lnTo>
                  <a:lnTo>
                    <a:pt x="18888" y="10514"/>
                  </a:lnTo>
                  <a:lnTo>
                    <a:pt x="18956" y="10414"/>
                  </a:lnTo>
                  <a:lnTo>
                    <a:pt x="19022" y="10313"/>
                  </a:lnTo>
                  <a:lnTo>
                    <a:pt x="19087" y="10212"/>
                  </a:lnTo>
                  <a:lnTo>
                    <a:pt x="19150" y="10111"/>
                  </a:lnTo>
                  <a:lnTo>
                    <a:pt x="19212" y="10011"/>
                  </a:lnTo>
                  <a:lnTo>
                    <a:pt x="19272" y="9910"/>
                  </a:lnTo>
                  <a:lnTo>
                    <a:pt x="19331" y="9809"/>
                  </a:lnTo>
                  <a:lnTo>
                    <a:pt x="19389" y="9708"/>
                  </a:lnTo>
                  <a:lnTo>
                    <a:pt x="19446" y="9607"/>
                  </a:lnTo>
                  <a:lnTo>
                    <a:pt x="19501" y="9507"/>
                  </a:lnTo>
                  <a:lnTo>
                    <a:pt x="19555" y="9406"/>
                  </a:lnTo>
                  <a:lnTo>
                    <a:pt x="19607" y="9305"/>
                  </a:lnTo>
                  <a:lnTo>
                    <a:pt x="19658" y="9204"/>
                  </a:lnTo>
                  <a:lnTo>
                    <a:pt x="19709" y="9104"/>
                  </a:lnTo>
                  <a:lnTo>
                    <a:pt x="19758" y="9003"/>
                  </a:lnTo>
                  <a:lnTo>
                    <a:pt x="19852" y="8801"/>
                  </a:lnTo>
                  <a:lnTo>
                    <a:pt x="19897" y="8700"/>
                  </a:lnTo>
                  <a:lnTo>
                    <a:pt x="19942" y="8600"/>
                  </a:lnTo>
                  <a:lnTo>
                    <a:pt x="19985" y="8499"/>
                  </a:lnTo>
                  <a:lnTo>
                    <a:pt x="20027" y="8398"/>
                  </a:lnTo>
                  <a:lnTo>
                    <a:pt x="20068" y="8264"/>
                  </a:lnTo>
                  <a:lnTo>
                    <a:pt x="20148" y="8062"/>
                  </a:lnTo>
                  <a:lnTo>
                    <a:pt x="20186" y="7961"/>
                  </a:lnTo>
                  <a:lnTo>
                    <a:pt x="20223" y="7861"/>
                  </a:lnTo>
                  <a:lnTo>
                    <a:pt x="20259" y="7760"/>
                  </a:lnTo>
                  <a:lnTo>
                    <a:pt x="20294" y="7626"/>
                  </a:lnTo>
                  <a:lnTo>
                    <a:pt x="20329" y="7525"/>
                  </a:lnTo>
                  <a:lnTo>
                    <a:pt x="20395" y="7323"/>
                  </a:lnTo>
                  <a:lnTo>
                    <a:pt x="20427" y="7222"/>
                  </a:lnTo>
                  <a:lnTo>
                    <a:pt x="20458" y="7088"/>
                  </a:lnTo>
                  <a:lnTo>
                    <a:pt x="20488" y="6987"/>
                  </a:lnTo>
                  <a:lnTo>
                    <a:pt x="20517" y="6886"/>
                  </a:lnTo>
                  <a:lnTo>
                    <a:pt x="20546" y="6786"/>
                  </a:lnTo>
                  <a:lnTo>
                    <a:pt x="20574" y="6651"/>
                  </a:lnTo>
                  <a:lnTo>
                    <a:pt x="20601" y="6551"/>
                  </a:lnTo>
                  <a:lnTo>
                    <a:pt x="20628" y="6450"/>
                  </a:lnTo>
                  <a:lnTo>
                    <a:pt x="20654" y="6315"/>
                  </a:lnTo>
                  <a:lnTo>
                    <a:pt x="20679" y="6215"/>
                  </a:lnTo>
                  <a:lnTo>
                    <a:pt x="20704" y="6114"/>
                  </a:lnTo>
                  <a:lnTo>
                    <a:pt x="20728" y="5979"/>
                  </a:lnTo>
                  <a:lnTo>
                    <a:pt x="20751" y="5879"/>
                  </a:lnTo>
                  <a:lnTo>
                    <a:pt x="20774" y="5744"/>
                  </a:lnTo>
                  <a:lnTo>
                    <a:pt x="20796" y="5644"/>
                  </a:lnTo>
                  <a:lnTo>
                    <a:pt x="20818" y="5543"/>
                  </a:lnTo>
                  <a:lnTo>
                    <a:pt x="20840" y="5408"/>
                  </a:lnTo>
                  <a:lnTo>
                    <a:pt x="20860" y="5308"/>
                  </a:lnTo>
                  <a:lnTo>
                    <a:pt x="20881" y="5173"/>
                  </a:lnTo>
                  <a:lnTo>
                    <a:pt x="20901" y="5072"/>
                  </a:lnTo>
                  <a:lnTo>
                    <a:pt x="20920" y="4938"/>
                  </a:lnTo>
                  <a:lnTo>
                    <a:pt x="20940" y="4837"/>
                  </a:lnTo>
                  <a:lnTo>
                    <a:pt x="20958" y="4703"/>
                  </a:lnTo>
                  <a:lnTo>
                    <a:pt x="20977" y="4602"/>
                  </a:lnTo>
                  <a:lnTo>
                    <a:pt x="20995" y="4468"/>
                  </a:lnTo>
                  <a:lnTo>
                    <a:pt x="21013" y="4367"/>
                  </a:lnTo>
                  <a:lnTo>
                    <a:pt x="21030" y="4233"/>
                  </a:lnTo>
                  <a:lnTo>
                    <a:pt x="21048" y="4132"/>
                  </a:lnTo>
                  <a:lnTo>
                    <a:pt x="21065" y="3998"/>
                  </a:lnTo>
                  <a:lnTo>
                    <a:pt x="21082" y="3897"/>
                  </a:lnTo>
                  <a:lnTo>
                    <a:pt x="21098" y="3762"/>
                  </a:lnTo>
                  <a:lnTo>
                    <a:pt x="21115" y="3662"/>
                  </a:lnTo>
                  <a:lnTo>
                    <a:pt x="21131" y="3527"/>
                  </a:lnTo>
                  <a:lnTo>
                    <a:pt x="21147" y="3393"/>
                  </a:lnTo>
                  <a:lnTo>
                    <a:pt x="21163" y="3292"/>
                  </a:lnTo>
                  <a:lnTo>
                    <a:pt x="21179" y="3158"/>
                  </a:lnTo>
                  <a:lnTo>
                    <a:pt x="21211" y="2923"/>
                  </a:lnTo>
                  <a:lnTo>
                    <a:pt x="21322" y="2049"/>
                  </a:lnTo>
                  <a:lnTo>
                    <a:pt x="21354" y="1780"/>
                  </a:lnTo>
                  <a:lnTo>
                    <a:pt x="21388" y="1512"/>
                  </a:lnTo>
                  <a:lnTo>
                    <a:pt x="21404" y="1411"/>
                  </a:lnTo>
                  <a:lnTo>
                    <a:pt x="21422" y="1277"/>
                  </a:lnTo>
                  <a:lnTo>
                    <a:pt x="21439" y="1142"/>
                  </a:lnTo>
                  <a:lnTo>
                    <a:pt x="21457" y="1008"/>
                  </a:lnTo>
                  <a:lnTo>
                    <a:pt x="21474" y="873"/>
                  </a:lnTo>
                  <a:lnTo>
                    <a:pt x="21493" y="739"/>
                  </a:lnTo>
                  <a:lnTo>
                    <a:pt x="21511" y="605"/>
                  </a:lnTo>
                  <a:lnTo>
                    <a:pt x="21530" y="470"/>
                  </a:lnTo>
                  <a:lnTo>
                    <a:pt x="21549" y="336"/>
                  </a:lnTo>
                  <a:lnTo>
                    <a:pt x="21569" y="202"/>
                  </a:lnTo>
                  <a:lnTo>
                    <a:pt x="21589" y="67"/>
                  </a:lnTo>
                  <a:lnTo>
                    <a:pt x="21600" y="0"/>
                  </a:lnTo>
                  <a:close/>
                </a:path>
              </a:pathLst>
            </a:custGeom>
            <a:grpFill/>
            <a:ln w="12700" cap="flat">
              <a:noFill/>
              <a:miter lim="400000"/>
            </a:ln>
            <a:effectLst/>
          </p:spPr>
          <p:txBody>
            <a:bodyPr wrap="square" lIns="22859" tIns="22859" rIns="22859" bIns="22859" numCol="1" anchor="t">
              <a:noAutofit/>
            </a:bodyPr>
            <a:lstStyle/>
            <a:p>
              <a:pPr defTabSz="457200">
                <a:defRPr sz="1000" b="0">
                  <a:latin typeface="Calibri"/>
                  <a:ea typeface="Calibri"/>
                  <a:cs typeface="Calibri"/>
                  <a:sym typeface="Calibri"/>
                </a:defRPr>
              </a:pPr>
              <a:endParaRPr sz="500"/>
            </a:p>
          </p:txBody>
        </p:sp>
        <p:sp>
          <p:nvSpPr>
            <p:cNvPr id="20" name="Kształt"/>
            <p:cNvSpPr/>
            <p:nvPr/>
          </p:nvSpPr>
          <p:spPr>
            <a:xfrm>
              <a:off x="2296154" y="6728"/>
              <a:ext cx="7949649" cy="1370923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366" y="0"/>
                  </a:lnTo>
                  <a:lnTo>
                    <a:pt x="19836" y="5048"/>
                  </a:lnTo>
                  <a:lnTo>
                    <a:pt x="19736" y="5194"/>
                  </a:lnTo>
                  <a:lnTo>
                    <a:pt x="19635" y="5364"/>
                  </a:lnTo>
                  <a:lnTo>
                    <a:pt x="19531" y="5509"/>
                  </a:lnTo>
                  <a:lnTo>
                    <a:pt x="19426" y="5655"/>
                  </a:lnTo>
                  <a:lnTo>
                    <a:pt x="19320" y="5800"/>
                  </a:lnTo>
                  <a:lnTo>
                    <a:pt x="19211" y="5946"/>
                  </a:lnTo>
                  <a:lnTo>
                    <a:pt x="19101" y="6092"/>
                  </a:lnTo>
                  <a:lnTo>
                    <a:pt x="18990" y="6237"/>
                  </a:lnTo>
                  <a:lnTo>
                    <a:pt x="18877" y="6383"/>
                  </a:lnTo>
                  <a:lnTo>
                    <a:pt x="18763" y="6504"/>
                  </a:lnTo>
                  <a:lnTo>
                    <a:pt x="18647" y="6650"/>
                  </a:lnTo>
                  <a:lnTo>
                    <a:pt x="18529" y="6771"/>
                  </a:lnTo>
                  <a:lnTo>
                    <a:pt x="18411" y="6917"/>
                  </a:lnTo>
                  <a:lnTo>
                    <a:pt x="18290" y="7038"/>
                  </a:lnTo>
                  <a:lnTo>
                    <a:pt x="18169" y="7160"/>
                  </a:lnTo>
                  <a:lnTo>
                    <a:pt x="18046" y="7281"/>
                  </a:lnTo>
                  <a:lnTo>
                    <a:pt x="17922" y="7402"/>
                  </a:lnTo>
                  <a:lnTo>
                    <a:pt x="17796" y="7524"/>
                  </a:lnTo>
                  <a:lnTo>
                    <a:pt x="17670" y="7645"/>
                  </a:lnTo>
                  <a:lnTo>
                    <a:pt x="17542" y="7742"/>
                  </a:lnTo>
                  <a:lnTo>
                    <a:pt x="17412" y="7863"/>
                  </a:lnTo>
                  <a:lnTo>
                    <a:pt x="17282" y="7985"/>
                  </a:lnTo>
                  <a:lnTo>
                    <a:pt x="17151" y="8082"/>
                  </a:lnTo>
                  <a:lnTo>
                    <a:pt x="17018" y="8179"/>
                  </a:lnTo>
                  <a:lnTo>
                    <a:pt x="16884" y="8300"/>
                  </a:lnTo>
                  <a:lnTo>
                    <a:pt x="16614" y="8494"/>
                  </a:lnTo>
                  <a:lnTo>
                    <a:pt x="16339" y="8689"/>
                  </a:lnTo>
                  <a:lnTo>
                    <a:pt x="16061" y="8883"/>
                  </a:lnTo>
                  <a:lnTo>
                    <a:pt x="15779" y="9077"/>
                  </a:lnTo>
                  <a:lnTo>
                    <a:pt x="15636" y="9150"/>
                  </a:lnTo>
                  <a:lnTo>
                    <a:pt x="15493" y="9247"/>
                  </a:lnTo>
                  <a:lnTo>
                    <a:pt x="15349" y="9320"/>
                  </a:lnTo>
                  <a:lnTo>
                    <a:pt x="15204" y="9417"/>
                  </a:lnTo>
                  <a:lnTo>
                    <a:pt x="15059" y="9489"/>
                  </a:lnTo>
                  <a:lnTo>
                    <a:pt x="14913" y="9587"/>
                  </a:lnTo>
                  <a:lnTo>
                    <a:pt x="14470" y="9805"/>
                  </a:lnTo>
                  <a:lnTo>
                    <a:pt x="14322" y="9902"/>
                  </a:lnTo>
                  <a:lnTo>
                    <a:pt x="13721" y="10193"/>
                  </a:lnTo>
                  <a:lnTo>
                    <a:pt x="13570" y="10242"/>
                  </a:lnTo>
                  <a:lnTo>
                    <a:pt x="12960" y="10533"/>
                  </a:lnTo>
                  <a:lnTo>
                    <a:pt x="12807" y="10582"/>
                  </a:lnTo>
                  <a:lnTo>
                    <a:pt x="12500" y="10727"/>
                  </a:lnTo>
                  <a:lnTo>
                    <a:pt x="12345" y="10776"/>
                  </a:lnTo>
                  <a:lnTo>
                    <a:pt x="12191" y="10849"/>
                  </a:lnTo>
                  <a:lnTo>
                    <a:pt x="12036" y="10897"/>
                  </a:lnTo>
                  <a:lnTo>
                    <a:pt x="11882" y="10970"/>
                  </a:lnTo>
                  <a:lnTo>
                    <a:pt x="11727" y="11018"/>
                  </a:lnTo>
                  <a:lnTo>
                    <a:pt x="11572" y="11091"/>
                  </a:lnTo>
                  <a:lnTo>
                    <a:pt x="11262" y="11188"/>
                  </a:lnTo>
                  <a:lnTo>
                    <a:pt x="11107" y="11261"/>
                  </a:lnTo>
                  <a:lnTo>
                    <a:pt x="10796" y="11358"/>
                  </a:lnTo>
                  <a:lnTo>
                    <a:pt x="10641" y="11431"/>
                  </a:lnTo>
                  <a:lnTo>
                    <a:pt x="10022" y="11625"/>
                  </a:lnTo>
                  <a:lnTo>
                    <a:pt x="9867" y="11698"/>
                  </a:lnTo>
                  <a:lnTo>
                    <a:pt x="9252" y="11892"/>
                  </a:lnTo>
                  <a:lnTo>
                    <a:pt x="8793" y="12062"/>
                  </a:lnTo>
                  <a:lnTo>
                    <a:pt x="7888" y="12353"/>
                  </a:lnTo>
                  <a:lnTo>
                    <a:pt x="7739" y="12426"/>
                  </a:lnTo>
                  <a:lnTo>
                    <a:pt x="7003" y="12669"/>
                  </a:lnTo>
                  <a:lnTo>
                    <a:pt x="6858" y="12742"/>
                  </a:lnTo>
                  <a:lnTo>
                    <a:pt x="6427" y="12887"/>
                  </a:lnTo>
                  <a:lnTo>
                    <a:pt x="6285" y="12960"/>
                  </a:lnTo>
                  <a:lnTo>
                    <a:pt x="5865" y="13106"/>
                  </a:lnTo>
                  <a:lnTo>
                    <a:pt x="5726" y="13178"/>
                  </a:lnTo>
                  <a:lnTo>
                    <a:pt x="5589" y="13227"/>
                  </a:lnTo>
                  <a:lnTo>
                    <a:pt x="5453" y="13300"/>
                  </a:lnTo>
                  <a:lnTo>
                    <a:pt x="5183" y="13397"/>
                  </a:lnTo>
                  <a:lnTo>
                    <a:pt x="5050" y="13470"/>
                  </a:lnTo>
                  <a:lnTo>
                    <a:pt x="4918" y="13518"/>
                  </a:lnTo>
                  <a:lnTo>
                    <a:pt x="4657" y="13664"/>
                  </a:lnTo>
                  <a:lnTo>
                    <a:pt x="4528" y="13712"/>
                  </a:lnTo>
                  <a:lnTo>
                    <a:pt x="4401" y="13785"/>
                  </a:lnTo>
                  <a:lnTo>
                    <a:pt x="4274" y="13834"/>
                  </a:lnTo>
                  <a:lnTo>
                    <a:pt x="4150" y="13907"/>
                  </a:lnTo>
                  <a:lnTo>
                    <a:pt x="4026" y="13979"/>
                  </a:lnTo>
                  <a:lnTo>
                    <a:pt x="3904" y="14052"/>
                  </a:lnTo>
                  <a:lnTo>
                    <a:pt x="3783" y="14125"/>
                  </a:lnTo>
                  <a:lnTo>
                    <a:pt x="3663" y="14198"/>
                  </a:lnTo>
                  <a:lnTo>
                    <a:pt x="3545" y="14246"/>
                  </a:lnTo>
                  <a:lnTo>
                    <a:pt x="3428" y="14319"/>
                  </a:lnTo>
                  <a:lnTo>
                    <a:pt x="3313" y="14416"/>
                  </a:lnTo>
                  <a:lnTo>
                    <a:pt x="3199" y="14489"/>
                  </a:lnTo>
                  <a:lnTo>
                    <a:pt x="3087" y="14562"/>
                  </a:lnTo>
                  <a:lnTo>
                    <a:pt x="2976" y="14635"/>
                  </a:lnTo>
                  <a:lnTo>
                    <a:pt x="2867" y="14707"/>
                  </a:lnTo>
                  <a:lnTo>
                    <a:pt x="2759" y="14804"/>
                  </a:lnTo>
                  <a:lnTo>
                    <a:pt x="2653" y="14877"/>
                  </a:lnTo>
                  <a:lnTo>
                    <a:pt x="2549" y="14950"/>
                  </a:lnTo>
                  <a:lnTo>
                    <a:pt x="2446" y="15047"/>
                  </a:lnTo>
                  <a:lnTo>
                    <a:pt x="2345" y="15120"/>
                  </a:lnTo>
                  <a:lnTo>
                    <a:pt x="2246" y="15217"/>
                  </a:lnTo>
                  <a:lnTo>
                    <a:pt x="2149" y="15314"/>
                  </a:lnTo>
                  <a:lnTo>
                    <a:pt x="2053" y="15387"/>
                  </a:lnTo>
                  <a:lnTo>
                    <a:pt x="1959" y="15484"/>
                  </a:lnTo>
                  <a:lnTo>
                    <a:pt x="1867" y="15581"/>
                  </a:lnTo>
                  <a:lnTo>
                    <a:pt x="1777" y="15678"/>
                  </a:lnTo>
                  <a:lnTo>
                    <a:pt x="1689" y="15775"/>
                  </a:lnTo>
                  <a:lnTo>
                    <a:pt x="1602" y="15872"/>
                  </a:lnTo>
                  <a:lnTo>
                    <a:pt x="1518" y="15969"/>
                  </a:lnTo>
                  <a:lnTo>
                    <a:pt x="1436" y="16067"/>
                  </a:lnTo>
                  <a:lnTo>
                    <a:pt x="1355" y="16188"/>
                  </a:lnTo>
                  <a:lnTo>
                    <a:pt x="1277" y="16285"/>
                  </a:lnTo>
                  <a:lnTo>
                    <a:pt x="1200" y="16406"/>
                  </a:lnTo>
                  <a:lnTo>
                    <a:pt x="1126" y="16503"/>
                  </a:lnTo>
                  <a:lnTo>
                    <a:pt x="1054" y="16625"/>
                  </a:lnTo>
                  <a:lnTo>
                    <a:pt x="984" y="16722"/>
                  </a:lnTo>
                  <a:lnTo>
                    <a:pt x="916" y="16843"/>
                  </a:lnTo>
                  <a:lnTo>
                    <a:pt x="850" y="16964"/>
                  </a:lnTo>
                  <a:lnTo>
                    <a:pt x="787" y="17086"/>
                  </a:lnTo>
                  <a:lnTo>
                    <a:pt x="726" y="17207"/>
                  </a:lnTo>
                  <a:lnTo>
                    <a:pt x="667" y="17329"/>
                  </a:lnTo>
                  <a:lnTo>
                    <a:pt x="610" y="17474"/>
                  </a:lnTo>
                  <a:lnTo>
                    <a:pt x="556" y="17596"/>
                  </a:lnTo>
                  <a:lnTo>
                    <a:pt x="504" y="17717"/>
                  </a:lnTo>
                  <a:lnTo>
                    <a:pt x="454" y="17862"/>
                  </a:lnTo>
                  <a:lnTo>
                    <a:pt x="407" y="17984"/>
                  </a:lnTo>
                  <a:lnTo>
                    <a:pt x="362" y="18129"/>
                  </a:lnTo>
                  <a:lnTo>
                    <a:pt x="320" y="18275"/>
                  </a:lnTo>
                  <a:lnTo>
                    <a:pt x="280" y="18421"/>
                  </a:lnTo>
                  <a:lnTo>
                    <a:pt x="243" y="18566"/>
                  </a:lnTo>
                  <a:lnTo>
                    <a:pt x="208" y="18712"/>
                  </a:lnTo>
                  <a:lnTo>
                    <a:pt x="176" y="18858"/>
                  </a:lnTo>
                  <a:lnTo>
                    <a:pt x="147" y="19003"/>
                  </a:lnTo>
                  <a:lnTo>
                    <a:pt x="120" y="19173"/>
                  </a:lnTo>
                  <a:lnTo>
                    <a:pt x="95" y="19319"/>
                  </a:lnTo>
                  <a:lnTo>
                    <a:pt x="74" y="19489"/>
                  </a:lnTo>
                  <a:lnTo>
                    <a:pt x="55" y="19658"/>
                  </a:lnTo>
                  <a:lnTo>
                    <a:pt x="39" y="19828"/>
                  </a:lnTo>
                  <a:lnTo>
                    <a:pt x="25" y="19998"/>
                  </a:lnTo>
                  <a:lnTo>
                    <a:pt x="15" y="20168"/>
                  </a:lnTo>
                  <a:lnTo>
                    <a:pt x="7" y="20338"/>
                  </a:lnTo>
                  <a:lnTo>
                    <a:pt x="2" y="20508"/>
                  </a:lnTo>
                  <a:lnTo>
                    <a:pt x="0" y="20702"/>
                  </a:lnTo>
                  <a:lnTo>
                    <a:pt x="1" y="20872"/>
                  </a:lnTo>
                  <a:lnTo>
                    <a:pt x="5" y="21066"/>
                  </a:lnTo>
                  <a:lnTo>
                    <a:pt x="11" y="21260"/>
                  </a:lnTo>
                  <a:lnTo>
                    <a:pt x="21" y="21454"/>
                  </a:lnTo>
                  <a:lnTo>
                    <a:pt x="32" y="21600"/>
                  </a:lnTo>
                  <a:lnTo>
                    <a:pt x="11591" y="21600"/>
                  </a:lnTo>
                  <a:lnTo>
                    <a:pt x="11650" y="21576"/>
                  </a:lnTo>
                  <a:lnTo>
                    <a:pt x="11790" y="21527"/>
                  </a:lnTo>
                  <a:lnTo>
                    <a:pt x="11929" y="21454"/>
                  </a:lnTo>
                  <a:lnTo>
                    <a:pt x="12065" y="21382"/>
                  </a:lnTo>
                  <a:lnTo>
                    <a:pt x="12200" y="21309"/>
                  </a:lnTo>
                  <a:lnTo>
                    <a:pt x="12333" y="21236"/>
                  </a:lnTo>
                  <a:lnTo>
                    <a:pt x="12464" y="21187"/>
                  </a:lnTo>
                  <a:lnTo>
                    <a:pt x="12593" y="21115"/>
                  </a:lnTo>
                  <a:lnTo>
                    <a:pt x="12720" y="21042"/>
                  </a:lnTo>
                  <a:lnTo>
                    <a:pt x="12846" y="20969"/>
                  </a:lnTo>
                  <a:lnTo>
                    <a:pt x="12969" y="20896"/>
                  </a:lnTo>
                  <a:lnTo>
                    <a:pt x="13091" y="20848"/>
                  </a:lnTo>
                  <a:lnTo>
                    <a:pt x="13211" y="20775"/>
                  </a:lnTo>
                  <a:lnTo>
                    <a:pt x="13329" y="20702"/>
                  </a:lnTo>
                  <a:lnTo>
                    <a:pt x="13446" y="20629"/>
                  </a:lnTo>
                  <a:lnTo>
                    <a:pt x="13561" y="20556"/>
                  </a:lnTo>
                  <a:lnTo>
                    <a:pt x="13674" y="20484"/>
                  </a:lnTo>
                  <a:lnTo>
                    <a:pt x="13785" y="20411"/>
                  </a:lnTo>
                  <a:lnTo>
                    <a:pt x="13895" y="20338"/>
                  </a:lnTo>
                  <a:lnTo>
                    <a:pt x="14002" y="20289"/>
                  </a:lnTo>
                  <a:lnTo>
                    <a:pt x="14109" y="20217"/>
                  </a:lnTo>
                  <a:lnTo>
                    <a:pt x="14213" y="20144"/>
                  </a:lnTo>
                  <a:lnTo>
                    <a:pt x="14316" y="20071"/>
                  </a:lnTo>
                  <a:lnTo>
                    <a:pt x="14418" y="19998"/>
                  </a:lnTo>
                  <a:lnTo>
                    <a:pt x="14518" y="19925"/>
                  </a:lnTo>
                  <a:lnTo>
                    <a:pt x="14616" y="19853"/>
                  </a:lnTo>
                  <a:lnTo>
                    <a:pt x="14712" y="19780"/>
                  </a:lnTo>
                  <a:lnTo>
                    <a:pt x="14807" y="19707"/>
                  </a:lnTo>
                  <a:lnTo>
                    <a:pt x="14901" y="19634"/>
                  </a:lnTo>
                  <a:lnTo>
                    <a:pt x="14993" y="19561"/>
                  </a:lnTo>
                  <a:lnTo>
                    <a:pt x="15083" y="19489"/>
                  </a:lnTo>
                  <a:lnTo>
                    <a:pt x="15172" y="19416"/>
                  </a:lnTo>
                  <a:lnTo>
                    <a:pt x="15260" y="19343"/>
                  </a:lnTo>
                  <a:lnTo>
                    <a:pt x="15346" y="19270"/>
                  </a:lnTo>
                  <a:lnTo>
                    <a:pt x="15430" y="19197"/>
                  </a:lnTo>
                  <a:lnTo>
                    <a:pt x="15513" y="19124"/>
                  </a:lnTo>
                  <a:lnTo>
                    <a:pt x="15595" y="19052"/>
                  </a:lnTo>
                  <a:lnTo>
                    <a:pt x="15675" y="18979"/>
                  </a:lnTo>
                  <a:lnTo>
                    <a:pt x="15754" y="18906"/>
                  </a:lnTo>
                  <a:lnTo>
                    <a:pt x="15832" y="18809"/>
                  </a:lnTo>
                  <a:lnTo>
                    <a:pt x="15908" y="18736"/>
                  </a:lnTo>
                  <a:lnTo>
                    <a:pt x="15982" y="18663"/>
                  </a:lnTo>
                  <a:lnTo>
                    <a:pt x="16056" y="18591"/>
                  </a:lnTo>
                  <a:lnTo>
                    <a:pt x="16128" y="18518"/>
                  </a:lnTo>
                  <a:lnTo>
                    <a:pt x="16199" y="18445"/>
                  </a:lnTo>
                  <a:lnTo>
                    <a:pt x="16268" y="18372"/>
                  </a:lnTo>
                  <a:lnTo>
                    <a:pt x="16336" y="18275"/>
                  </a:lnTo>
                  <a:lnTo>
                    <a:pt x="16403" y="18202"/>
                  </a:lnTo>
                  <a:lnTo>
                    <a:pt x="16469" y="18129"/>
                  </a:lnTo>
                  <a:lnTo>
                    <a:pt x="16533" y="18057"/>
                  </a:lnTo>
                  <a:lnTo>
                    <a:pt x="16597" y="17984"/>
                  </a:lnTo>
                  <a:lnTo>
                    <a:pt x="16659" y="17887"/>
                  </a:lnTo>
                  <a:lnTo>
                    <a:pt x="16779" y="17741"/>
                  </a:lnTo>
                  <a:lnTo>
                    <a:pt x="16837" y="17668"/>
                  </a:lnTo>
                  <a:lnTo>
                    <a:pt x="16895" y="17571"/>
                  </a:lnTo>
                  <a:lnTo>
                    <a:pt x="16951" y="17498"/>
                  </a:lnTo>
                  <a:lnTo>
                    <a:pt x="17006" y="17426"/>
                  </a:lnTo>
                  <a:lnTo>
                    <a:pt x="17060" y="17353"/>
                  </a:lnTo>
                  <a:lnTo>
                    <a:pt x="17113" y="17256"/>
                  </a:lnTo>
                  <a:lnTo>
                    <a:pt x="17165" y="17183"/>
                  </a:lnTo>
                  <a:lnTo>
                    <a:pt x="17216" y="17110"/>
                  </a:lnTo>
                  <a:lnTo>
                    <a:pt x="17265" y="17013"/>
                  </a:lnTo>
                  <a:lnTo>
                    <a:pt x="17314" y="16940"/>
                  </a:lnTo>
                  <a:lnTo>
                    <a:pt x="17362" y="16867"/>
                  </a:lnTo>
                  <a:lnTo>
                    <a:pt x="17408" y="16770"/>
                  </a:lnTo>
                  <a:lnTo>
                    <a:pt x="17454" y="16698"/>
                  </a:lnTo>
                  <a:lnTo>
                    <a:pt x="17499" y="16625"/>
                  </a:lnTo>
                  <a:lnTo>
                    <a:pt x="17542" y="16528"/>
                  </a:lnTo>
                  <a:lnTo>
                    <a:pt x="17585" y="16455"/>
                  </a:lnTo>
                  <a:lnTo>
                    <a:pt x="17627" y="16358"/>
                  </a:lnTo>
                  <a:lnTo>
                    <a:pt x="17668" y="16285"/>
                  </a:lnTo>
                  <a:lnTo>
                    <a:pt x="17708" y="16188"/>
                  </a:lnTo>
                  <a:lnTo>
                    <a:pt x="17748" y="16115"/>
                  </a:lnTo>
                  <a:lnTo>
                    <a:pt x="17786" y="16042"/>
                  </a:lnTo>
                  <a:lnTo>
                    <a:pt x="17823" y="15945"/>
                  </a:lnTo>
                  <a:lnTo>
                    <a:pt x="17860" y="15872"/>
                  </a:lnTo>
                  <a:lnTo>
                    <a:pt x="17896" y="15775"/>
                  </a:lnTo>
                  <a:lnTo>
                    <a:pt x="17931" y="15702"/>
                  </a:lnTo>
                  <a:lnTo>
                    <a:pt x="17965" y="15605"/>
                  </a:lnTo>
                  <a:lnTo>
                    <a:pt x="17999" y="15533"/>
                  </a:lnTo>
                  <a:lnTo>
                    <a:pt x="18031" y="15436"/>
                  </a:lnTo>
                  <a:lnTo>
                    <a:pt x="18063" y="15338"/>
                  </a:lnTo>
                  <a:lnTo>
                    <a:pt x="18094" y="15266"/>
                  </a:lnTo>
                  <a:lnTo>
                    <a:pt x="18125" y="15169"/>
                  </a:lnTo>
                  <a:lnTo>
                    <a:pt x="18155" y="15096"/>
                  </a:lnTo>
                  <a:lnTo>
                    <a:pt x="18184" y="14999"/>
                  </a:lnTo>
                  <a:lnTo>
                    <a:pt x="18212" y="14902"/>
                  </a:lnTo>
                  <a:lnTo>
                    <a:pt x="18240" y="14829"/>
                  </a:lnTo>
                  <a:lnTo>
                    <a:pt x="18267" y="14732"/>
                  </a:lnTo>
                  <a:lnTo>
                    <a:pt x="18294" y="14659"/>
                  </a:lnTo>
                  <a:lnTo>
                    <a:pt x="18320" y="14562"/>
                  </a:lnTo>
                  <a:lnTo>
                    <a:pt x="18345" y="14465"/>
                  </a:lnTo>
                  <a:lnTo>
                    <a:pt x="18370" y="14392"/>
                  </a:lnTo>
                  <a:lnTo>
                    <a:pt x="18394" y="14295"/>
                  </a:lnTo>
                  <a:lnTo>
                    <a:pt x="18440" y="14101"/>
                  </a:lnTo>
                  <a:lnTo>
                    <a:pt x="18463" y="14028"/>
                  </a:lnTo>
                  <a:lnTo>
                    <a:pt x="18485" y="13931"/>
                  </a:lnTo>
                  <a:lnTo>
                    <a:pt x="18527" y="13737"/>
                  </a:lnTo>
                  <a:lnTo>
                    <a:pt x="18548" y="13664"/>
                  </a:lnTo>
                  <a:lnTo>
                    <a:pt x="18588" y="13470"/>
                  </a:lnTo>
                  <a:lnTo>
                    <a:pt x="18626" y="13276"/>
                  </a:lnTo>
                  <a:lnTo>
                    <a:pt x="18644" y="13178"/>
                  </a:lnTo>
                  <a:lnTo>
                    <a:pt x="18662" y="13106"/>
                  </a:lnTo>
                  <a:lnTo>
                    <a:pt x="18680" y="13009"/>
                  </a:lnTo>
                  <a:lnTo>
                    <a:pt x="18697" y="12911"/>
                  </a:lnTo>
                  <a:lnTo>
                    <a:pt x="18731" y="12717"/>
                  </a:lnTo>
                  <a:lnTo>
                    <a:pt x="18795" y="12329"/>
                  </a:lnTo>
                  <a:lnTo>
                    <a:pt x="18855" y="11941"/>
                  </a:lnTo>
                  <a:lnTo>
                    <a:pt x="18869" y="11844"/>
                  </a:lnTo>
                  <a:lnTo>
                    <a:pt x="18884" y="11747"/>
                  </a:lnTo>
                  <a:lnTo>
                    <a:pt x="18898" y="11649"/>
                  </a:lnTo>
                  <a:lnTo>
                    <a:pt x="18926" y="11455"/>
                  </a:lnTo>
                  <a:lnTo>
                    <a:pt x="18939" y="11358"/>
                  </a:lnTo>
                  <a:lnTo>
                    <a:pt x="18967" y="11164"/>
                  </a:lnTo>
                  <a:lnTo>
                    <a:pt x="18980" y="11067"/>
                  </a:lnTo>
                  <a:lnTo>
                    <a:pt x="19007" y="10849"/>
                  </a:lnTo>
                  <a:lnTo>
                    <a:pt x="19034" y="10654"/>
                  </a:lnTo>
                  <a:lnTo>
                    <a:pt x="19115" y="10023"/>
                  </a:lnTo>
                  <a:lnTo>
                    <a:pt x="19157" y="9732"/>
                  </a:lnTo>
                  <a:lnTo>
                    <a:pt x="19171" y="9611"/>
                  </a:lnTo>
                  <a:lnTo>
                    <a:pt x="19199" y="9417"/>
                  </a:lnTo>
                  <a:lnTo>
                    <a:pt x="19214" y="9295"/>
                  </a:lnTo>
                  <a:lnTo>
                    <a:pt x="19229" y="9198"/>
                  </a:lnTo>
                  <a:lnTo>
                    <a:pt x="19244" y="9077"/>
                  </a:lnTo>
                  <a:lnTo>
                    <a:pt x="19259" y="8980"/>
                  </a:lnTo>
                  <a:lnTo>
                    <a:pt x="19275" y="8858"/>
                  </a:lnTo>
                  <a:lnTo>
                    <a:pt x="19307" y="8664"/>
                  </a:lnTo>
                  <a:lnTo>
                    <a:pt x="19323" y="8543"/>
                  </a:lnTo>
                  <a:lnTo>
                    <a:pt x="19340" y="8446"/>
                  </a:lnTo>
                  <a:lnTo>
                    <a:pt x="19357" y="8324"/>
                  </a:lnTo>
                  <a:lnTo>
                    <a:pt x="19374" y="8227"/>
                  </a:lnTo>
                  <a:lnTo>
                    <a:pt x="19391" y="8106"/>
                  </a:lnTo>
                  <a:lnTo>
                    <a:pt x="19409" y="8009"/>
                  </a:lnTo>
                  <a:lnTo>
                    <a:pt x="19428" y="7888"/>
                  </a:lnTo>
                  <a:lnTo>
                    <a:pt x="19447" y="7766"/>
                  </a:lnTo>
                  <a:lnTo>
                    <a:pt x="19466" y="7669"/>
                  </a:lnTo>
                  <a:lnTo>
                    <a:pt x="19485" y="7548"/>
                  </a:lnTo>
                  <a:lnTo>
                    <a:pt x="19505" y="7451"/>
                  </a:lnTo>
                  <a:lnTo>
                    <a:pt x="19526" y="7329"/>
                  </a:lnTo>
                  <a:lnTo>
                    <a:pt x="19547" y="7208"/>
                  </a:lnTo>
                  <a:lnTo>
                    <a:pt x="19568" y="7111"/>
                  </a:lnTo>
                  <a:lnTo>
                    <a:pt x="19590" y="6990"/>
                  </a:lnTo>
                  <a:lnTo>
                    <a:pt x="19613" y="6868"/>
                  </a:lnTo>
                  <a:lnTo>
                    <a:pt x="19635" y="6771"/>
                  </a:lnTo>
                  <a:lnTo>
                    <a:pt x="19683" y="6529"/>
                  </a:lnTo>
                  <a:lnTo>
                    <a:pt x="19708" y="6407"/>
                  </a:lnTo>
                  <a:lnTo>
                    <a:pt x="19733" y="6310"/>
                  </a:lnTo>
                  <a:lnTo>
                    <a:pt x="19759" y="6189"/>
                  </a:lnTo>
                  <a:lnTo>
                    <a:pt x="19785" y="6067"/>
                  </a:lnTo>
                  <a:lnTo>
                    <a:pt x="19812" y="5946"/>
                  </a:lnTo>
                  <a:lnTo>
                    <a:pt x="19840" y="5825"/>
                  </a:lnTo>
                  <a:lnTo>
                    <a:pt x="19868" y="5703"/>
                  </a:lnTo>
                  <a:lnTo>
                    <a:pt x="21600" y="0"/>
                  </a:lnTo>
                  <a:close/>
                </a:path>
              </a:pathLst>
            </a:custGeom>
            <a:grpFill/>
            <a:ln w="12700" cap="flat">
              <a:noFill/>
              <a:miter lim="400000"/>
            </a:ln>
            <a:effectLst/>
          </p:spPr>
          <p:txBody>
            <a:bodyPr wrap="square" lIns="22859" tIns="22859" rIns="22859" bIns="22859" numCol="1" anchor="t">
              <a:noAutofit/>
            </a:bodyPr>
            <a:lstStyle/>
            <a:p>
              <a:pPr defTabSz="457200">
                <a:defRPr sz="1000" b="0">
                  <a:latin typeface="Calibri"/>
                  <a:ea typeface="Calibri"/>
                  <a:cs typeface="Calibri"/>
                  <a:sym typeface="Calibri"/>
                </a:defRPr>
              </a:pPr>
              <a:endParaRPr sz="500"/>
            </a:p>
          </p:txBody>
        </p:sp>
        <p:sp>
          <p:nvSpPr>
            <p:cNvPr id="21" name="Kształt"/>
            <p:cNvSpPr/>
            <p:nvPr/>
          </p:nvSpPr>
          <p:spPr>
            <a:xfrm>
              <a:off x="9662803" y="6140084"/>
              <a:ext cx="3204191" cy="757587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980" y="11089"/>
                  </a:lnTo>
                  <a:lnTo>
                    <a:pt x="16692" y="11419"/>
                  </a:lnTo>
                  <a:lnTo>
                    <a:pt x="16400" y="11744"/>
                  </a:lnTo>
                  <a:lnTo>
                    <a:pt x="16103" y="12063"/>
                  </a:lnTo>
                  <a:lnTo>
                    <a:pt x="15801" y="12376"/>
                  </a:lnTo>
                  <a:lnTo>
                    <a:pt x="15495" y="12685"/>
                  </a:lnTo>
                  <a:lnTo>
                    <a:pt x="15184" y="12988"/>
                  </a:lnTo>
                  <a:lnTo>
                    <a:pt x="14868" y="13287"/>
                  </a:lnTo>
                  <a:lnTo>
                    <a:pt x="14548" y="13580"/>
                  </a:lnTo>
                  <a:lnTo>
                    <a:pt x="14224" y="13868"/>
                  </a:lnTo>
                  <a:lnTo>
                    <a:pt x="13895" y="14151"/>
                  </a:lnTo>
                  <a:lnTo>
                    <a:pt x="13563" y="14430"/>
                  </a:lnTo>
                  <a:lnTo>
                    <a:pt x="13226" y="14703"/>
                  </a:lnTo>
                  <a:lnTo>
                    <a:pt x="12885" y="14972"/>
                  </a:lnTo>
                  <a:lnTo>
                    <a:pt x="12540" y="15236"/>
                  </a:lnTo>
                  <a:lnTo>
                    <a:pt x="12191" y="15496"/>
                  </a:lnTo>
                  <a:lnTo>
                    <a:pt x="11838" y="15751"/>
                  </a:lnTo>
                  <a:lnTo>
                    <a:pt x="11482" y="16002"/>
                  </a:lnTo>
                  <a:lnTo>
                    <a:pt x="11122" y="16248"/>
                  </a:lnTo>
                  <a:lnTo>
                    <a:pt x="10758" y="16490"/>
                  </a:lnTo>
                  <a:lnTo>
                    <a:pt x="10391" y="16728"/>
                  </a:lnTo>
                  <a:lnTo>
                    <a:pt x="10020" y="16962"/>
                  </a:lnTo>
                  <a:lnTo>
                    <a:pt x="9646" y="17191"/>
                  </a:lnTo>
                  <a:lnTo>
                    <a:pt x="9269" y="17417"/>
                  </a:lnTo>
                  <a:lnTo>
                    <a:pt x="8889" y="17638"/>
                  </a:lnTo>
                  <a:lnTo>
                    <a:pt x="8505" y="17856"/>
                  </a:lnTo>
                  <a:lnTo>
                    <a:pt x="8119" y="18070"/>
                  </a:lnTo>
                  <a:lnTo>
                    <a:pt x="7729" y="18280"/>
                  </a:lnTo>
                  <a:lnTo>
                    <a:pt x="7337" y="18486"/>
                  </a:lnTo>
                  <a:lnTo>
                    <a:pt x="6942" y="18689"/>
                  </a:lnTo>
                  <a:lnTo>
                    <a:pt x="6544" y="18888"/>
                  </a:lnTo>
                  <a:lnTo>
                    <a:pt x="6143" y="19084"/>
                  </a:lnTo>
                  <a:lnTo>
                    <a:pt x="5740" y="19276"/>
                  </a:lnTo>
                  <a:lnTo>
                    <a:pt x="5334" y="19465"/>
                  </a:lnTo>
                  <a:lnTo>
                    <a:pt x="4926" y="19651"/>
                  </a:lnTo>
                  <a:lnTo>
                    <a:pt x="4516" y="19833"/>
                  </a:lnTo>
                  <a:lnTo>
                    <a:pt x="4103" y="20012"/>
                  </a:lnTo>
                  <a:lnTo>
                    <a:pt x="3688" y="20188"/>
                  </a:lnTo>
                  <a:lnTo>
                    <a:pt x="3271" y="20361"/>
                  </a:lnTo>
                  <a:lnTo>
                    <a:pt x="2852" y="20532"/>
                  </a:lnTo>
                  <a:lnTo>
                    <a:pt x="2431" y="20699"/>
                  </a:lnTo>
                  <a:lnTo>
                    <a:pt x="2008" y="20863"/>
                  </a:lnTo>
                  <a:lnTo>
                    <a:pt x="1584" y="21025"/>
                  </a:lnTo>
                  <a:lnTo>
                    <a:pt x="1157" y="21184"/>
                  </a:lnTo>
                  <a:lnTo>
                    <a:pt x="730" y="21341"/>
                  </a:lnTo>
                  <a:lnTo>
                    <a:pt x="300" y="21495"/>
                  </a:lnTo>
                  <a:lnTo>
                    <a:pt x="0" y="21600"/>
                  </a:lnTo>
                  <a:lnTo>
                    <a:pt x="14940" y="21600"/>
                  </a:lnTo>
                  <a:lnTo>
                    <a:pt x="14996" y="21289"/>
                  </a:lnTo>
                  <a:lnTo>
                    <a:pt x="15038" y="21060"/>
                  </a:lnTo>
                  <a:lnTo>
                    <a:pt x="15080" y="20830"/>
                  </a:lnTo>
                  <a:lnTo>
                    <a:pt x="15122" y="20599"/>
                  </a:lnTo>
                  <a:lnTo>
                    <a:pt x="15165" y="20368"/>
                  </a:lnTo>
                  <a:lnTo>
                    <a:pt x="15253" y="19902"/>
                  </a:lnTo>
                  <a:lnTo>
                    <a:pt x="15298" y="19668"/>
                  </a:lnTo>
                  <a:lnTo>
                    <a:pt x="15343" y="19433"/>
                  </a:lnTo>
                  <a:lnTo>
                    <a:pt x="15389" y="19198"/>
                  </a:lnTo>
                  <a:lnTo>
                    <a:pt x="15436" y="18961"/>
                  </a:lnTo>
                  <a:lnTo>
                    <a:pt x="15484" y="18724"/>
                  </a:lnTo>
                  <a:lnTo>
                    <a:pt x="15533" y="18486"/>
                  </a:lnTo>
                  <a:lnTo>
                    <a:pt x="15582" y="18247"/>
                  </a:lnTo>
                  <a:lnTo>
                    <a:pt x="15633" y="18007"/>
                  </a:lnTo>
                  <a:lnTo>
                    <a:pt x="15685" y="17767"/>
                  </a:lnTo>
                  <a:lnTo>
                    <a:pt x="15737" y="17525"/>
                  </a:lnTo>
                  <a:lnTo>
                    <a:pt x="15791" y="17283"/>
                  </a:lnTo>
                  <a:lnTo>
                    <a:pt x="15846" y="17040"/>
                  </a:lnTo>
                  <a:lnTo>
                    <a:pt x="15902" y="16796"/>
                  </a:lnTo>
                  <a:lnTo>
                    <a:pt x="15960" y="16552"/>
                  </a:lnTo>
                  <a:lnTo>
                    <a:pt x="16019" y="16306"/>
                  </a:lnTo>
                  <a:lnTo>
                    <a:pt x="16079" y="16060"/>
                  </a:lnTo>
                  <a:lnTo>
                    <a:pt x="16140" y="15812"/>
                  </a:lnTo>
                  <a:lnTo>
                    <a:pt x="16203" y="15564"/>
                  </a:lnTo>
                  <a:lnTo>
                    <a:pt x="16268" y="15315"/>
                  </a:lnTo>
                  <a:lnTo>
                    <a:pt x="16334" y="15066"/>
                  </a:lnTo>
                  <a:lnTo>
                    <a:pt x="16402" y="14815"/>
                  </a:lnTo>
                  <a:lnTo>
                    <a:pt x="16471" y="14564"/>
                  </a:lnTo>
                  <a:lnTo>
                    <a:pt x="16542" y="14311"/>
                  </a:lnTo>
                  <a:lnTo>
                    <a:pt x="16615" y="14058"/>
                  </a:lnTo>
                  <a:lnTo>
                    <a:pt x="16690" y="13804"/>
                  </a:lnTo>
                  <a:lnTo>
                    <a:pt x="16767" y="13549"/>
                  </a:lnTo>
                  <a:lnTo>
                    <a:pt x="16845" y="13293"/>
                  </a:lnTo>
                  <a:lnTo>
                    <a:pt x="16925" y="13037"/>
                  </a:lnTo>
                  <a:lnTo>
                    <a:pt x="17008" y="12779"/>
                  </a:lnTo>
                  <a:lnTo>
                    <a:pt x="17092" y="12521"/>
                  </a:lnTo>
                  <a:lnTo>
                    <a:pt x="17179" y="12262"/>
                  </a:lnTo>
                  <a:lnTo>
                    <a:pt x="17268" y="12002"/>
                  </a:lnTo>
                  <a:lnTo>
                    <a:pt x="17359" y="11740"/>
                  </a:lnTo>
                  <a:lnTo>
                    <a:pt x="17452" y="11479"/>
                  </a:lnTo>
                  <a:lnTo>
                    <a:pt x="17548" y="11216"/>
                  </a:lnTo>
                  <a:lnTo>
                    <a:pt x="17645" y="10952"/>
                  </a:lnTo>
                  <a:lnTo>
                    <a:pt x="17746" y="10687"/>
                  </a:lnTo>
                  <a:lnTo>
                    <a:pt x="17849" y="10422"/>
                  </a:lnTo>
                  <a:lnTo>
                    <a:pt x="17954" y="10156"/>
                  </a:lnTo>
                  <a:lnTo>
                    <a:pt x="18061" y="9888"/>
                  </a:lnTo>
                  <a:lnTo>
                    <a:pt x="21600" y="1396"/>
                  </a:lnTo>
                  <a:lnTo>
                    <a:pt x="21600" y="0"/>
                  </a:lnTo>
                  <a:close/>
                </a:path>
              </a:pathLst>
            </a:custGeom>
            <a:grpFill/>
            <a:ln w="12700" cap="flat">
              <a:noFill/>
              <a:miter lim="400000"/>
            </a:ln>
            <a:effectLst/>
          </p:spPr>
          <p:txBody>
            <a:bodyPr wrap="square" lIns="22859" tIns="22859" rIns="22859" bIns="22859" numCol="1" anchor="t">
              <a:noAutofit/>
            </a:bodyPr>
            <a:lstStyle/>
            <a:p>
              <a:pPr defTabSz="457200">
                <a:defRPr sz="1000" b="0">
                  <a:latin typeface="Calibri"/>
                  <a:ea typeface="Calibri"/>
                  <a:cs typeface="Calibri"/>
                  <a:sym typeface="Calibri"/>
                </a:defRPr>
              </a:pPr>
              <a:endParaRPr sz="500"/>
            </a:p>
          </p:txBody>
        </p:sp>
      </p:grpSp>
      <p:pic>
        <p:nvPicPr>
          <p:cNvPr id="165" name="Obrazek" descr="Obrazek"/>
          <p:cNvPicPr>
            <a:picLocks noChangeAspect="1"/>
          </p:cNvPicPr>
          <p:nvPr/>
        </p:nvPicPr>
        <p:blipFill>
          <a:blip r:embed="rId2"/>
          <a:stretch>
            <a:fillRect/>
          </a:stretch>
        </p:blipFill>
        <p:spPr>
          <a:xfrm>
            <a:off x="9662944" y="542289"/>
            <a:ext cx="2534631" cy="975033"/>
          </a:xfrm>
          <a:prstGeom prst="rect">
            <a:avLst/>
          </a:prstGeom>
          <a:ln w="12700">
            <a:miter lim="400000"/>
          </a:ln>
        </p:spPr>
      </p:pic>
      <p:sp>
        <p:nvSpPr>
          <p:cNvPr id="166" name="Na co jest…"/>
          <p:cNvSpPr txBox="1"/>
          <p:nvPr/>
        </p:nvSpPr>
        <p:spPr>
          <a:xfrm>
            <a:off x="731680" y="591224"/>
            <a:ext cx="2028773" cy="970476"/>
          </a:xfrm>
          <a:prstGeom prst="flowChartAlternateProcess">
            <a:avLst/>
          </a:prstGeom>
          <a:ln w="57150">
            <a:solidFill>
              <a:srgbClr val="8FAADC"/>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style>
          <a:lnRef idx="2">
            <a:schemeClr val="accent1"/>
          </a:lnRef>
          <a:fillRef idx="1">
            <a:schemeClr val="lt1"/>
          </a:fillRef>
          <a:effectRef idx="0">
            <a:schemeClr val="accent1"/>
          </a:effectRef>
          <a:fontRef idx="minor">
            <a:schemeClr val="dk1"/>
          </a:fontRef>
        </p:style>
        <p:txBody>
          <a:bodyPr wrap="square" lIns="22859" tIns="22859" rIns="22859" bIns="22859">
            <a:spAutoFit/>
          </a:bodyPr>
          <a:lstStyle/>
          <a:p>
            <a:pPr algn="ctr" defTabSz="457200">
              <a:lnSpc>
                <a:spcPct val="90000"/>
              </a:lnSpc>
              <a:spcBef>
                <a:spcPts val="600"/>
              </a:spcBef>
              <a:spcAft>
                <a:spcPts val="600"/>
              </a:spcAft>
              <a:defRPr sz="4800" b="0">
                <a:latin typeface="Lato Bold"/>
                <a:ea typeface="Lato Bold"/>
                <a:cs typeface="Lato Bold"/>
                <a:sym typeface="Lato Bold"/>
              </a:defRPr>
            </a:pPr>
            <a:r>
              <a:rPr lang="pl-PL" sz="6000" dirty="0">
                <a:solidFill>
                  <a:srgbClr val="8FAADC"/>
                </a:solidFill>
                <a:latin typeface="Lato Black" panose="020F0502020204030203" pitchFamily="34" charset="0"/>
                <a:ea typeface="Lato Black" panose="020F0502020204030203" pitchFamily="34" charset="0"/>
                <a:cs typeface="Lato Black" panose="020F0502020204030203" pitchFamily="34" charset="0"/>
              </a:rPr>
              <a:t>19.2</a:t>
            </a:r>
            <a:endParaRPr sz="6000" dirty="0">
              <a:solidFill>
                <a:srgbClr val="8FAADC"/>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9" name="Symbol zastępczy zawartości 5"/>
          <p:cNvSpPr txBox="1"/>
          <p:nvPr/>
        </p:nvSpPr>
        <p:spPr>
          <a:xfrm>
            <a:off x="6914443" y="3494999"/>
            <a:ext cx="1238957" cy="5490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a:lnSpc>
                <a:spcPct val="90000"/>
              </a:lnSpc>
              <a:spcBef>
                <a:spcPts val="1000"/>
              </a:spcBef>
              <a:defRPr sz="2200">
                <a:solidFill>
                  <a:srgbClr val="009245"/>
                </a:solidFill>
                <a:latin typeface="Lato Bold"/>
                <a:ea typeface="Lato Bold"/>
                <a:cs typeface="Lato Bold"/>
                <a:sym typeface="Lato Bold"/>
              </a:defRPr>
            </a:pPr>
            <a:endParaRPr lang="pl-PL" dirty="0">
              <a:solidFill>
                <a:schemeClr val="accent4">
                  <a:lumMod val="75000"/>
                </a:schemeClr>
              </a:solidFill>
            </a:endParaRPr>
          </a:p>
        </p:txBody>
      </p:sp>
      <p:sp>
        <p:nvSpPr>
          <p:cNvPr id="11" name="Symbol zastępczy zawartości 5"/>
          <p:cNvSpPr txBox="1"/>
          <p:nvPr/>
        </p:nvSpPr>
        <p:spPr>
          <a:xfrm>
            <a:off x="511315" y="1996399"/>
            <a:ext cx="10763410" cy="12474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Autofit/>
          </a:bodyPr>
          <a:lstStyle/>
          <a:p>
            <a:pPr algn="ctr">
              <a:lnSpc>
                <a:spcPct val="90000"/>
              </a:lnSpc>
              <a:spcBef>
                <a:spcPts val="1000"/>
              </a:spcBef>
              <a:defRPr sz="2200">
                <a:solidFill>
                  <a:srgbClr val="009245"/>
                </a:solidFill>
                <a:latin typeface="Lato Bold"/>
                <a:ea typeface="Lato Bold"/>
                <a:cs typeface="Lato Bold"/>
                <a:sym typeface="Lato Bold"/>
              </a:defRPr>
            </a:pPr>
            <a:r>
              <a:rPr lang="pl-PL" sz="4000" dirty="0">
                <a:solidFill>
                  <a:srgbClr val="767171"/>
                </a:solidFill>
                <a:latin typeface="Lato Regular" panose="020F0502020204030203" pitchFamily="34" charset="0"/>
                <a:ea typeface="Lato Regular" panose="020F0502020204030203" pitchFamily="34" charset="0"/>
                <a:cs typeface="Lato Regular" panose="020F0502020204030203" pitchFamily="34" charset="0"/>
              </a:rPr>
              <a:t>Wartość, o jaką będzie mogła ubiegać się LGD uzależniona jest od poziomu wdrażania LSR</a:t>
            </a:r>
            <a:endParaRPr sz="4000" dirty="0">
              <a:solidFill>
                <a:srgbClr val="767171"/>
              </a:solidFill>
              <a:latin typeface="Lato Regular" panose="020F0502020204030203" pitchFamily="34" charset="0"/>
              <a:ea typeface="Lato Regular" panose="020F0502020204030203" pitchFamily="34" charset="0"/>
              <a:cs typeface="Lato Regular" panose="020F0502020204030203" pitchFamily="34" charset="0"/>
            </a:endParaRPr>
          </a:p>
        </p:txBody>
      </p:sp>
      <p:sp>
        <p:nvSpPr>
          <p:cNvPr id="167" name="Efektem realizacji operacji jest stworzenie koncepcji Smart Village dla danej miejscowości (lub kilku sąsiednich), która powinna zawierać co najmniej następujące elementy:…"/>
          <p:cNvSpPr txBox="1"/>
          <p:nvPr/>
        </p:nvSpPr>
        <p:spPr>
          <a:xfrm>
            <a:off x="1028005" y="3130335"/>
            <a:ext cx="9739530" cy="3799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spAutoFit/>
          </a:bodyPr>
          <a:lstStyle/>
          <a:p>
            <a:pPr marL="285750" indent="-285750" algn="just">
              <a:buFont typeface="Arial" panose="020B0604020202020204" pitchFamily="34" charset="0"/>
              <a:buChar char="•"/>
            </a:pPr>
            <a:endParaRPr lang="en-GB" sz="2000" dirty="0">
              <a:solidFill>
                <a:srgbClr val="212121"/>
              </a:solidFill>
              <a:latin typeface="Segoe UI" panose="020B0502040204020203" pitchFamily="34" charset="0"/>
            </a:endParaRPr>
          </a:p>
        </p:txBody>
      </p:sp>
      <p:sp>
        <p:nvSpPr>
          <p:cNvPr id="22" name="Symbol zastępczy zawartości 5"/>
          <p:cNvSpPr txBox="1"/>
          <p:nvPr/>
        </p:nvSpPr>
        <p:spPr>
          <a:xfrm>
            <a:off x="4700401" y="3897062"/>
            <a:ext cx="595347" cy="5030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Autofit/>
          </a:bodyPr>
          <a:lstStyle/>
          <a:p>
            <a:pPr algn="ctr">
              <a:lnSpc>
                <a:spcPct val="90000"/>
              </a:lnSpc>
              <a:spcBef>
                <a:spcPts val="1000"/>
              </a:spcBef>
              <a:defRPr sz="2200">
                <a:solidFill>
                  <a:srgbClr val="009245"/>
                </a:solidFill>
                <a:latin typeface="Lato Bold"/>
                <a:ea typeface="Lato Bold"/>
                <a:cs typeface="Lato Bold"/>
                <a:sym typeface="Lato Bold"/>
              </a:defRPr>
            </a:pPr>
            <a:r>
              <a:rPr lang="pl-PL" sz="2800" dirty="0">
                <a:solidFill>
                  <a:srgbClr val="8FAADC"/>
                </a:solidFill>
                <a:latin typeface="Lato Regular" panose="020F0502020204030203" pitchFamily="34" charset="0"/>
                <a:ea typeface="Lato Regular" panose="020F0502020204030203" pitchFamily="34" charset="0"/>
                <a:cs typeface="Lato Regular" panose="020F0502020204030203" pitchFamily="34" charset="0"/>
              </a:rPr>
              <a:t>x</a:t>
            </a:r>
            <a:endParaRPr sz="2800" dirty="0">
              <a:solidFill>
                <a:srgbClr val="8FAADC"/>
              </a:solidFill>
              <a:latin typeface="Lato Regular" panose="020F0502020204030203" pitchFamily="34" charset="0"/>
              <a:ea typeface="Lato Regular" panose="020F0502020204030203" pitchFamily="34" charset="0"/>
              <a:cs typeface="Lato Regular" panose="020F0502020204030203" pitchFamily="34" charset="0"/>
            </a:endParaRPr>
          </a:p>
        </p:txBody>
      </p:sp>
      <p:sp>
        <p:nvSpPr>
          <p:cNvPr id="23" name="Symbol zastępczy zawartości 5"/>
          <p:cNvSpPr txBox="1"/>
          <p:nvPr/>
        </p:nvSpPr>
        <p:spPr>
          <a:xfrm>
            <a:off x="588736" y="3751366"/>
            <a:ext cx="4213709" cy="759887"/>
          </a:xfrm>
          <a:prstGeom prst="flowChartAlternateProcess">
            <a:avLst/>
          </a:prstGeom>
          <a:ln w="28575">
            <a:solidFill>
              <a:srgbClr val="8FAADC"/>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Autofit/>
          </a:bodyPr>
          <a:lstStyle/>
          <a:p>
            <a:pPr algn="ctr">
              <a:lnSpc>
                <a:spcPct val="90000"/>
              </a:lnSpc>
              <a:spcBef>
                <a:spcPts val="1000"/>
              </a:spcBef>
              <a:defRPr sz="2200">
                <a:solidFill>
                  <a:srgbClr val="009245"/>
                </a:solidFill>
                <a:latin typeface="Lato Bold"/>
                <a:ea typeface="Lato Bold"/>
                <a:cs typeface="Lato Bold"/>
                <a:sym typeface="Lato Bold"/>
              </a:defRPr>
            </a:pPr>
            <a:r>
              <a:rPr lang="pl-PL" sz="2400" dirty="0">
                <a:solidFill>
                  <a:srgbClr val="8FAADC"/>
                </a:solidFill>
                <a:latin typeface="Lato Regular" panose="020F0502020204030203" pitchFamily="34" charset="0"/>
                <a:ea typeface="Lato Regular" panose="020F0502020204030203" pitchFamily="34" charset="0"/>
                <a:cs typeface="Lato Regular" panose="020F0502020204030203" pitchFamily="34" charset="0"/>
              </a:rPr>
              <a:t>% zawartych umów w 19.2</a:t>
            </a:r>
            <a:endParaRPr lang="pl-PL" sz="2400" dirty="0">
              <a:solidFill>
                <a:srgbClr val="8FAADC"/>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24" name="Symbol zastępczy zawartości 5"/>
          <p:cNvSpPr txBox="1"/>
          <p:nvPr/>
        </p:nvSpPr>
        <p:spPr>
          <a:xfrm>
            <a:off x="5170073" y="3751367"/>
            <a:ext cx="1800072" cy="759886"/>
          </a:xfrm>
          <a:prstGeom prst="flowChartAlternateProcess">
            <a:avLst/>
          </a:prstGeom>
          <a:ln w="28575">
            <a:solidFill>
              <a:srgbClr val="8FAADC"/>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Autofit/>
          </a:bodyPr>
          <a:lstStyle/>
          <a:p>
            <a:pPr algn="ctr">
              <a:lnSpc>
                <a:spcPct val="90000"/>
              </a:lnSpc>
              <a:spcBef>
                <a:spcPts val="1000"/>
              </a:spcBef>
              <a:defRPr sz="2200">
                <a:solidFill>
                  <a:srgbClr val="009245"/>
                </a:solidFill>
                <a:latin typeface="Lato Bold"/>
                <a:ea typeface="Lato Bold"/>
                <a:cs typeface="Lato Bold"/>
                <a:sym typeface="Lato Bold"/>
              </a:defRPr>
            </a:pPr>
            <a:r>
              <a:rPr lang="pl-PL" sz="2400" dirty="0">
                <a:solidFill>
                  <a:srgbClr val="8FAADC"/>
                </a:solidFill>
                <a:latin typeface="Lato Regular" panose="020F0502020204030203" pitchFamily="34" charset="0"/>
                <a:ea typeface="Lato Regular" panose="020F0502020204030203" pitchFamily="34" charset="0"/>
                <a:cs typeface="Lato Regular" panose="020F0502020204030203" pitchFamily="34" charset="0"/>
              </a:rPr>
              <a:t>limit 19.2</a:t>
            </a:r>
            <a:endParaRPr lang="pl-PL" sz="2400" dirty="0">
              <a:solidFill>
                <a:srgbClr val="8FAADC"/>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26" name="Symbol zastępczy zawartości 5"/>
          <p:cNvSpPr txBox="1"/>
          <p:nvPr/>
        </p:nvSpPr>
        <p:spPr>
          <a:xfrm>
            <a:off x="7350125" y="3761843"/>
            <a:ext cx="4213709" cy="749410"/>
          </a:xfrm>
          <a:prstGeom prst="flowChartAlternateProcess">
            <a:avLst/>
          </a:prstGeom>
          <a:ln w="28575">
            <a:solidFill>
              <a:srgbClr val="8FAADC"/>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Autofit/>
          </a:bodyPr>
          <a:lstStyle/>
          <a:p>
            <a:pPr algn="ctr">
              <a:lnSpc>
                <a:spcPct val="90000"/>
              </a:lnSpc>
              <a:spcBef>
                <a:spcPts val="1000"/>
              </a:spcBef>
              <a:defRPr sz="2200">
                <a:solidFill>
                  <a:srgbClr val="009245"/>
                </a:solidFill>
                <a:latin typeface="Lato Bold"/>
                <a:ea typeface="Lato Bold"/>
                <a:cs typeface="Lato Bold"/>
                <a:sym typeface="Lato Bold"/>
              </a:defRPr>
            </a:pPr>
            <a:r>
              <a:rPr lang="pl-PL" sz="2400" dirty="0">
                <a:solidFill>
                  <a:srgbClr val="8FAADC"/>
                </a:solidFill>
                <a:latin typeface="Lato Regular" panose="020F0502020204030203" pitchFamily="34" charset="0"/>
                <a:ea typeface="Lato Regular" panose="020F0502020204030203" pitchFamily="34" charset="0"/>
                <a:cs typeface="Lato Regular" panose="020F0502020204030203" pitchFamily="34" charset="0"/>
              </a:rPr>
              <a:t>% ustalony przez </a:t>
            </a:r>
            <a:r>
              <a:rPr lang="pl-PL" sz="2400" dirty="0" err="1">
                <a:solidFill>
                  <a:srgbClr val="8FAADC"/>
                </a:solidFill>
                <a:latin typeface="Lato Regular" panose="020F0502020204030203" pitchFamily="34" charset="0"/>
                <a:ea typeface="Lato Regular" panose="020F0502020204030203" pitchFamily="34" charset="0"/>
                <a:cs typeface="Lato Regular" panose="020F0502020204030203" pitchFamily="34" charset="0"/>
              </a:rPr>
              <a:t>MRiRW</a:t>
            </a:r>
            <a:r>
              <a:rPr lang="pl-PL" sz="2400" dirty="0">
                <a:solidFill>
                  <a:srgbClr val="8FAADC"/>
                </a:solidFill>
                <a:latin typeface="Lato Regular" panose="020F0502020204030203" pitchFamily="34" charset="0"/>
                <a:ea typeface="Lato Regular" panose="020F0502020204030203" pitchFamily="34" charset="0"/>
                <a:cs typeface="Lato Regular" panose="020F0502020204030203" pitchFamily="34" charset="0"/>
              </a:rPr>
              <a:t>*</a:t>
            </a:r>
            <a:endParaRPr lang="pl-PL" sz="2400" dirty="0">
              <a:solidFill>
                <a:srgbClr val="8FAADC"/>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27" name="Symbol zastępczy zawartości 5"/>
          <p:cNvSpPr txBox="1"/>
          <p:nvPr/>
        </p:nvSpPr>
        <p:spPr>
          <a:xfrm>
            <a:off x="6845620" y="3889486"/>
            <a:ext cx="595347" cy="5030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Autofit/>
          </a:bodyPr>
          <a:lstStyle/>
          <a:p>
            <a:pPr algn="ctr">
              <a:lnSpc>
                <a:spcPct val="90000"/>
              </a:lnSpc>
              <a:spcBef>
                <a:spcPts val="1000"/>
              </a:spcBef>
              <a:defRPr sz="2200">
                <a:solidFill>
                  <a:srgbClr val="009245"/>
                </a:solidFill>
                <a:latin typeface="Lato Bold"/>
                <a:ea typeface="Lato Bold"/>
                <a:cs typeface="Lato Bold"/>
                <a:sym typeface="Lato Bold"/>
              </a:defRPr>
            </a:pPr>
            <a:r>
              <a:rPr lang="pl-PL" sz="2800" dirty="0">
                <a:solidFill>
                  <a:srgbClr val="8FAADC"/>
                </a:solidFill>
                <a:latin typeface="Lato Regular" panose="020F0502020204030203" pitchFamily="34" charset="0"/>
                <a:ea typeface="Lato Regular" panose="020F0502020204030203" pitchFamily="34" charset="0"/>
                <a:cs typeface="Lato Regular" panose="020F0502020204030203" pitchFamily="34" charset="0"/>
              </a:rPr>
              <a:t>x</a:t>
            </a:r>
            <a:endParaRPr sz="2800" dirty="0">
              <a:solidFill>
                <a:srgbClr val="8FAADC"/>
              </a:solidFill>
              <a:latin typeface="Lato Regular" panose="020F0502020204030203" pitchFamily="34" charset="0"/>
              <a:ea typeface="Lato Regular" panose="020F0502020204030203" pitchFamily="34" charset="0"/>
              <a:cs typeface="Lato Regular" panose="020F0502020204030203" pitchFamily="34" charset="0"/>
            </a:endParaRPr>
          </a:p>
        </p:txBody>
      </p:sp>
      <p:sp>
        <p:nvSpPr>
          <p:cNvPr id="28" name="Symbol zastępczy zawartości 5"/>
          <p:cNvSpPr txBox="1"/>
          <p:nvPr/>
        </p:nvSpPr>
        <p:spPr>
          <a:xfrm>
            <a:off x="1098962" y="5208281"/>
            <a:ext cx="2127319" cy="5030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Autofit/>
          </a:bodyPr>
          <a:lstStyle/>
          <a:p>
            <a:pPr algn="ctr">
              <a:lnSpc>
                <a:spcPct val="90000"/>
              </a:lnSpc>
              <a:spcBef>
                <a:spcPts val="1000"/>
              </a:spcBef>
              <a:defRPr sz="2200">
                <a:solidFill>
                  <a:srgbClr val="009245"/>
                </a:solidFill>
                <a:latin typeface="Lato Bold"/>
                <a:ea typeface="Lato Bold"/>
                <a:cs typeface="Lato Bold"/>
                <a:sym typeface="Lato Bold"/>
              </a:defRPr>
            </a:pPr>
            <a:r>
              <a:rPr lang="pl-PL" sz="3200" dirty="0">
                <a:solidFill>
                  <a:srgbClr val="767171"/>
                </a:solidFill>
                <a:latin typeface="Lato Regular" panose="020F0502020204030203" pitchFamily="34" charset="0"/>
                <a:ea typeface="Lato Regular" panose="020F0502020204030203" pitchFamily="34" charset="0"/>
                <a:cs typeface="Lato Regular" panose="020F0502020204030203" pitchFamily="34" charset="0"/>
              </a:rPr>
              <a:t>84,5%</a:t>
            </a:r>
            <a:endParaRPr sz="3200" dirty="0">
              <a:solidFill>
                <a:srgbClr val="767171"/>
              </a:solidFill>
              <a:latin typeface="Lato Regular" panose="020F0502020204030203" pitchFamily="34" charset="0"/>
              <a:ea typeface="Lato Regular" panose="020F0502020204030203" pitchFamily="34" charset="0"/>
              <a:cs typeface="Lato Regular" panose="020F0502020204030203" pitchFamily="34" charset="0"/>
            </a:endParaRPr>
          </a:p>
        </p:txBody>
      </p:sp>
      <p:sp>
        <p:nvSpPr>
          <p:cNvPr id="29" name="Symbol zastępczy zawartości 5"/>
          <p:cNvSpPr txBox="1"/>
          <p:nvPr/>
        </p:nvSpPr>
        <p:spPr>
          <a:xfrm>
            <a:off x="4745339" y="4758343"/>
            <a:ext cx="2127319" cy="5030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Autofit/>
          </a:bodyPr>
          <a:lstStyle/>
          <a:p>
            <a:pPr algn="ctr">
              <a:lnSpc>
                <a:spcPct val="90000"/>
              </a:lnSpc>
              <a:spcBef>
                <a:spcPts val="1000"/>
              </a:spcBef>
              <a:defRPr sz="2200">
                <a:solidFill>
                  <a:srgbClr val="009245"/>
                </a:solidFill>
                <a:latin typeface="Lato Bold"/>
                <a:ea typeface="Lato Bold"/>
                <a:cs typeface="Lato Bold"/>
                <a:sym typeface="Lato Bold"/>
              </a:defRPr>
            </a:pPr>
            <a:r>
              <a:rPr lang="pl-PL" sz="2400" dirty="0">
                <a:solidFill>
                  <a:srgbClr val="767171"/>
                </a:solidFill>
                <a:latin typeface="Lato Regular" panose="020F0502020204030203" pitchFamily="34" charset="0"/>
                <a:ea typeface="Lato Regular" panose="020F0502020204030203" pitchFamily="34" charset="0"/>
                <a:cs typeface="Lato Regular" panose="020F0502020204030203" pitchFamily="34" charset="0"/>
              </a:rPr>
              <a:t>przykład</a:t>
            </a:r>
            <a:endParaRPr sz="2400" dirty="0">
              <a:solidFill>
                <a:srgbClr val="767171"/>
              </a:solidFill>
              <a:latin typeface="Lato Regular" panose="020F0502020204030203" pitchFamily="34" charset="0"/>
              <a:ea typeface="Lato Regular" panose="020F0502020204030203" pitchFamily="34" charset="0"/>
              <a:cs typeface="Lato Regular" panose="020F0502020204030203" pitchFamily="34" charset="0"/>
            </a:endParaRPr>
          </a:p>
        </p:txBody>
      </p:sp>
      <p:sp>
        <p:nvSpPr>
          <p:cNvPr id="30" name="Symbol zastępczy zawartości 5"/>
          <p:cNvSpPr txBox="1"/>
          <p:nvPr/>
        </p:nvSpPr>
        <p:spPr>
          <a:xfrm>
            <a:off x="2712351" y="5214825"/>
            <a:ext cx="595347" cy="5030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Autofit/>
          </a:bodyPr>
          <a:lstStyle/>
          <a:p>
            <a:pPr algn="ctr">
              <a:lnSpc>
                <a:spcPct val="90000"/>
              </a:lnSpc>
              <a:spcBef>
                <a:spcPts val="1000"/>
              </a:spcBef>
              <a:defRPr sz="2200">
                <a:solidFill>
                  <a:srgbClr val="009245"/>
                </a:solidFill>
                <a:latin typeface="Lato Bold"/>
                <a:ea typeface="Lato Bold"/>
                <a:cs typeface="Lato Bold"/>
                <a:sym typeface="Lato Bold"/>
              </a:defRPr>
            </a:pPr>
            <a:r>
              <a:rPr lang="pl-PL" sz="2800" dirty="0">
                <a:solidFill>
                  <a:srgbClr val="767171"/>
                </a:solidFill>
                <a:latin typeface="Lato Regular" panose="020F0502020204030203" pitchFamily="34" charset="0"/>
                <a:ea typeface="Lato Regular" panose="020F0502020204030203" pitchFamily="34" charset="0"/>
                <a:cs typeface="Lato Regular" panose="020F0502020204030203" pitchFamily="34" charset="0"/>
              </a:rPr>
              <a:t>x</a:t>
            </a:r>
            <a:endParaRPr sz="2800" dirty="0">
              <a:solidFill>
                <a:srgbClr val="767171"/>
              </a:solidFill>
              <a:latin typeface="Lato Regular" panose="020F0502020204030203" pitchFamily="34" charset="0"/>
              <a:ea typeface="Lato Regular" panose="020F0502020204030203" pitchFamily="34" charset="0"/>
              <a:cs typeface="Lato Regular" panose="020F0502020204030203" pitchFamily="34" charset="0"/>
            </a:endParaRPr>
          </a:p>
        </p:txBody>
      </p:sp>
      <p:sp>
        <p:nvSpPr>
          <p:cNvPr id="31" name="Symbol zastępczy zawartości 5"/>
          <p:cNvSpPr txBox="1"/>
          <p:nvPr/>
        </p:nvSpPr>
        <p:spPr>
          <a:xfrm>
            <a:off x="2820079" y="5208278"/>
            <a:ext cx="3075565" cy="5030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Autofit/>
          </a:bodyPr>
          <a:lstStyle/>
          <a:p>
            <a:pPr algn="ctr">
              <a:lnSpc>
                <a:spcPct val="90000"/>
              </a:lnSpc>
              <a:spcBef>
                <a:spcPts val="1000"/>
              </a:spcBef>
              <a:defRPr sz="2200">
                <a:solidFill>
                  <a:srgbClr val="009245"/>
                </a:solidFill>
                <a:latin typeface="Lato Bold"/>
                <a:ea typeface="Lato Bold"/>
                <a:cs typeface="Lato Bold"/>
                <a:sym typeface="Lato Bold"/>
              </a:defRPr>
            </a:pPr>
            <a:r>
              <a:rPr lang="pl-PL" sz="3200" dirty="0">
                <a:solidFill>
                  <a:srgbClr val="767171"/>
                </a:solidFill>
                <a:latin typeface="Lato Regular" panose="020F0502020204030203" pitchFamily="34" charset="0"/>
                <a:ea typeface="Lato Regular" panose="020F0502020204030203" pitchFamily="34" charset="0"/>
                <a:cs typeface="Lato Regular" panose="020F0502020204030203" pitchFamily="34" charset="0"/>
              </a:rPr>
              <a:t> 4 150 000 €  </a:t>
            </a:r>
            <a:endParaRPr sz="3200" dirty="0">
              <a:solidFill>
                <a:srgbClr val="767171"/>
              </a:solidFill>
              <a:latin typeface="Lato Regular" panose="020F0502020204030203" pitchFamily="34" charset="0"/>
              <a:ea typeface="Lato Regular" panose="020F0502020204030203" pitchFamily="34" charset="0"/>
              <a:cs typeface="Lato Regular" panose="020F0502020204030203" pitchFamily="34" charset="0"/>
            </a:endParaRPr>
          </a:p>
        </p:txBody>
      </p:sp>
      <p:sp>
        <p:nvSpPr>
          <p:cNvPr id="32" name="Symbol zastępczy zawartości 5"/>
          <p:cNvSpPr txBox="1"/>
          <p:nvPr/>
        </p:nvSpPr>
        <p:spPr>
          <a:xfrm>
            <a:off x="5497559" y="5208278"/>
            <a:ext cx="595347" cy="5030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Autofit/>
          </a:bodyPr>
          <a:lstStyle/>
          <a:p>
            <a:pPr algn="ctr">
              <a:lnSpc>
                <a:spcPct val="90000"/>
              </a:lnSpc>
              <a:spcBef>
                <a:spcPts val="1000"/>
              </a:spcBef>
              <a:defRPr sz="2200">
                <a:solidFill>
                  <a:srgbClr val="009245"/>
                </a:solidFill>
                <a:latin typeface="Lato Bold"/>
                <a:ea typeface="Lato Bold"/>
                <a:cs typeface="Lato Bold"/>
                <a:sym typeface="Lato Bold"/>
              </a:defRPr>
            </a:pPr>
            <a:r>
              <a:rPr lang="pl-PL" sz="2800" dirty="0">
                <a:solidFill>
                  <a:srgbClr val="767171"/>
                </a:solidFill>
                <a:latin typeface="Lato Regular" panose="020F0502020204030203" pitchFamily="34" charset="0"/>
                <a:ea typeface="Lato Regular" panose="020F0502020204030203" pitchFamily="34" charset="0"/>
                <a:cs typeface="Lato Regular" panose="020F0502020204030203" pitchFamily="34" charset="0"/>
              </a:rPr>
              <a:t>x</a:t>
            </a:r>
            <a:endParaRPr sz="2800" dirty="0">
              <a:solidFill>
                <a:srgbClr val="767171"/>
              </a:solidFill>
              <a:latin typeface="Lato Regular" panose="020F0502020204030203" pitchFamily="34" charset="0"/>
              <a:ea typeface="Lato Regular" panose="020F0502020204030203" pitchFamily="34" charset="0"/>
              <a:cs typeface="Lato Regular" panose="020F0502020204030203" pitchFamily="34" charset="0"/>
            </a:endParaRPr>
          </a:p>
        </p:txBody>
      </p:sp>
      <p:sp>
        <p:nvSpPr>
          <p:cNvPr id="33" name="Symbol zastępczy zawartości 5"/>
          <p:cNvSpPr txBox="1"/>
          <p:nvPr/>
        </p:nvSpPr>
        <p:spPr>
          <a:xfrm>
            <a:off x="5936805" y="5219293"/>
            <a:ext cx="997251" cy="5030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Autofit/>
          </a:bodyPr>
          <a:lstStyle/>
          <a:p>
            <a:pPr algn="ctr">
              <a:lnSpc>
                <a:spcPct val="90000"/>
              </a:lnSpc>
              <a:spcBef>
                <a:spcPts val="1000"/>
              </a:spcBef>
              <a:defRPr sz="2200">
                <a:solidFill>
                  <a:srgbClr val="009245"/>
                </a:solidFill>
                <a:latin typeface="Lato Bold"/>
                <a:ea typeface="Lato Bold"/>
                <a:cs typeface="Lato Bold"/>
                <a:sym typeface="Lato Bold"/>
              </a:defRPr>
            </a:pPr>
            <a:r>
              <a:rPr lang="pl-PL" sz="3200" dirty="0">
                <a:solidFill>
                  <a:srgbClr val="767171"/>
                </a:solidFill>
                <a:latin typeface="Lato Regular" panose="020F0502020204030203" pitchFamily="34" charset="0"/>
                <a:ea typeface="Lato Regular" panose="020F0502020204030203" pitchFamily="34" charset="0"/>
                <a:cs typeface="Lato Regular" panose="020F0502020204030203" pitchFamily="34" charset="0"/>
              </a:rPr>
              <a:t>34%</a:t>
            </a:r>
            <a:endParaRPr sz="3200" dirty="0">
              <a:solidFill>
                <a:srgbClr val="767171"/>
              </a:solidFill>
              <a:latin typeface="Lato Regular" panose="020F0502020204030203" pitchFamily="34" charset="0"/>
              <a:ea typeface="Lato Regular" panose="020F0502020204030203" pitchFamily="34" charset="0"/>
              <a:cs typeface="Lato Regular" panose="020F0502020204030203" pitchFamily="34" charset="0"/>
            </a:endParaRPr>
          </a:p>
        </p:txBody>
      </p:sp>
      <p:sp>
        <p:nvSpPr>
          <p:cNvPr id="34" name="Symbol zastępczy zawartości 5"/>
          <p:cNvSpPr txBox="1"/>
          <p:nvPr/>
        </p:nvSpPr>
        <p:spPr>
          <a:xfrm>
            <a:off x="6863160" y="5208277"/>
            <a:ext cx="595347" cy="5030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Autofit/>
          </a:bodyPr>
          <a:lstStyle/>
          <a:p>
            <a:pPr algn="ctr">
              <a:lnSpc>
                <a:spcPct val="90000"/>
              </a:lnSpc>
              <a:spcBef>
                <a:spcPts val="1000"/>
              </a:spcBef>
              <a:defRPr sz="2200">
                <a:solidFill>
                  <a:srgbClr val="009245"/>
                </a:solidFill>
                <a:latin typeface="Lato Bold"/>
                <a:ea typeface="Lato Bold"/>
                <a:cs typeface="Lato Bold"/>
                <a:sym typeface="Lato Bold"/>
              </a:defRPr>
            </a:pPr>
            <a:r>
              <a:rPr lang="pl-PL" sz="2800" dirty="0">
                <a:solidFill>
                  <a:srgbClr val="767171"/>
                </a:solidFill>
                <a:latin typeface="Lato Regular" panose="020F0502020204030203" pitchFamily="34" charset="0"/>
                <a:ea typeface="Lato Regular" panose="020F0502020204030203" pitchFamily="34" charset="0"/>
                <a:cs typeface="Lato Regular" panose="020F0502020204030203" pitchFamily="34" charset="0"/>
              </a:rPr>
              <a:t>=</a:t>
            </a:r>
            <a:endParaRPr sz="2800" dirty="0">
              <a:solidFill>
                <a:srgbClr val="767171"/>
              </a:solidFill>
              <a:latin typeface="Lato Regular" panose="020F0502020204030203" pitchFamily="34" charset="0"/>
              <a:ea typeface="Lato Regular" panose="020F0502020204030203" pitchFamily="34" charset="0"/>
              <a:cs typeface="Lato Regular" panose="020F0502020204030203" pitchFamily="34" charset="0"/>
            </a:endParaRPr>
          </a:p>
        </p:txBody>
      </p:sp>
      <p:sp>
        <p:nvSpPr>
          <p:cNvPr id="35" name="Symbol zastępczy zawartości 5"/>
          <p:cNvSpPr txBox="1"/>
          <p:nvPr/>
        </p:nvSpPr>
        <p:spPr>
          <a:xfrm>
            <a:off x="7056519" y="5206194"/>
            <a:ext cx="2933033" cy="5030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Autofit/>
          </a:bodyPr>
          <a:lstStyle/>
          <a:p>
            <a:pPr algn="ctr">
              <a:lnSpc>
                <a:spcPct val="90000"/>
              </a:lnSpc>
              <a:spcBef>
                <a:spcPts val="1000"/>
              </a:spcBef>
              <a:defRPr sz="2200">
                <a:solidFill>
                  <a:srgbClr val="009245"/>
                </a:solidFill>
                <a:latin typeface="Lato Bold"/>
                <a:ea typeface="Lato Bold"/>
                <a:cs typeface="Lato Bold"/>
                <a:sym typeface="Lato Bold"/>
              </a:defRPr>
            </a:pPr>
            <a:r>
              <a:rPr lang="pl-PL" sz="3200" dirty="0">
                <a:solidFill>
                  <a:srgbClr val="767171"/>
                </a:solidFill>
                <a:latin typeface="Lato Regular" panose="020F0502020204030203" pitchFamily="34" charset="0"/>
                <a:ea typeface="Lato Regular" panose="020F0502020204030203" pitchFamily="34" charset="0"/>
                <a:cs typeface="Lato Regular" panose="020F0502020204030203" pitchFamily="34" charset="0"/>
              </a:rPr>
              <a:t>1 192 982 €</a:t>
            </a:r>
            <a:endParaRPr sz="3200" dirty="0">
              <a:solidFill>
                <a:srgbClr val="767171"/>
              </a:solidFill>
              <a:latin typeface="Lato Regular" panose="020F0502020204030203" pitchFamily="34" charset="0"/>
              <a:ea typeface="Lato Regular" panose="020F0502020204030203" pitchFamily="34" charset="0"/>
              <a:cs typeface="Lato Regular" panose="020F0502020204030203" pitchFamily="34" charset="0"/>
            </a:endParaRPr>
          </a:p>
        </p:txBody>
      </p:sp>
      <p:sp>
        <p:nvSpPr>
          <p:cNvPr id="25" name="Symbol zastępczy zawartości 5"/>
          <p:cNvSpPr txBox="1"/>
          <p:nvPr/>
        </p:nvSpPr>
        <p:spPr>
          <a:xfrm>
            <a:off x="1" y="6354919"/>
            <a:ext cx="12194062" cy="5030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Autofit/>
          </a:bodyPr>
          <a:lstStyle/>
          <a:p>
            <a:pPr algn="ctr">
              <a:lnSpc>
                <a:spcPct val="90000"/>
              </a:lnSpc>
              <a:spcBef>
                <a:spcPts val="1000"/>
              </a:spcBef>
              <a:defRPr sz="2200">
                <a:solidFill>
                  <a:srgbClr val="009245"/>
                </a:solidFill>
                <a:latin typeface="Lato Bold"/>
                <a:ea typeface="Lato Bold"/>
                <a:cs typeface="Lato Bold"/>
                <a:sym typeface="Lato Bold"/>
              </a:defRPr>
            </a:pPr>
            <a:r>
              <a:rPr lang="pl-PL" sz="1600" dirty="0">
                <a:solidFill>
                  <a:srgbClr val="767171"/>
                </a:solidFill>
                <a:latin typeface="Lato Regular" panose="020F0502020204030203" pitchFamily="34" charset="0"/>
                <a:ea typeface="Lato Regular" panose="020F0502020204030203" pitchFamily="34" charset="0"/>
                <a:cs typeface="Lato Regular" panose="020F0502020204030203" pitchFamily="34" charset="0"/>
              </a:rPr>
              <a:t>* Ostateczna wartość procentowa zostanie ustalona po określeniu momentu, od którego wyliczany będzie % zawartych umów w 19.2 </a:t>
            </a:r>
            <a:br>
              <a:rPr lang="pl-PL" sz="1600" dirty="0">
                <a:solidFill>
                  <a:srgbClr val="767171"/>
                </a:solidFill>
                <a:latin typeface="Lato Regular" panose="020F0502020204030203" pitchFamily="34" charset="0"/>
                <a:ea typeface="Lato Regular" panose="020F0502020204030203" pitchFamily="34" charset="0"/>
                <a:cs typeface="Lato Regular" panose="020F0502020204030203" pitchFamily="34" charset="0"/>
              </a:rPr>
            </a:br>
            <a:r>
              <a:rPr lang="pl-PL" sz="1600" dirty="0">
                <a:solidFill>
                  <a:srgbClr val="767171"/>
                </a:solidFill>
                <a:latin typeface="Lato Regular" panose="020F0502020204030203" pitchFamily="34" charset="0"/>
                <a:ea typeface="Lato Regular" panose="020F0502020204030203" pitchFamily="34" charset="0"/>
                <a:cs typeface="Lato Regular" panose="020F0502020204030203" pitchFamily="34" charset="0"/>
              </a:rPr>
              <a:t>i uzyskaniu przez MRiRW danych dotyczących zawartych umów na ustalony moment </a:t>
            </a:r>
            <a:endParaRPr sz="1600" dirty="0">
              <a:solidFill>
                <a:srgbClr val="767171"/>
              </a:solidFill>
              <a:latin typeface="Lato Regular" panose="020F0502020204030203" pitchFamily="34" charset="0"/>
              <a:ea typeface="Lato Regular" panose="020F0502020204030203" pitchFamily="34" charset="0"/>
              <a:cs typeface="Lato Regular" panose="020F0502020204030203" pitchFamily="34" charset="0"/>
            </a:endParaRPr>
          </a:p>
        </p:txBody>
      </p:sp>
    </p:spTree>
    <p:extLst>
      <p:ext uri="{BB962C8B-B14F-4D97-AF65-F5344CB8AC3E}">
        <p14:creationId xmlns:p14="http://schemas.microsoft.com/office/powerpoint/2010/main" val="939067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object 4"/>
          <p:cNvGrpSpPr/>
          <p:nvPr/>
        </p:nvGrpSpPr>
        <p:grpSpPr>
          <a:xfrm>
            <a:off x="5760563" y="1"/>
            <a:ext cx="6433499" cy="6857983"/>
            <a:chOff x="-2" y="0"/>
            <a:chExt cx="12866996" cy="13715962"/>
          </a:xfrm>
          <a:solidFill>
            <a:srgbClr val="FBFBFB"/>
          </a:solidFill>
        </p:grpSpPr>
        <p:sp>
          <p:nvSpPr>
            <p:cNvPr id="18" name="Kształt"/>
            <p:cNvSpPr/>
            <p:nvPr/>
          </p:nvSpPr>
          <p:spPr>
            <a:xfrm>
              <a:off x="-3" y="-1"/>
              <a:ext cx="3792981" cy="348048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0" y="0"/>
                  </a:lnTo>
                  <a:lnTo>
                    <a:pt x="189" y="114"/>
                  </a:lnTo>
                  <a:lnTo>
                    <a:pt x="154" y="518"/>
                  </a:lnTo>
                  <a:lnTo>
                    <a:pt x="121" y="928"/>
                  </a:lnTo>
                  <a:lnTo>
                    <a:pt x="93" y="1346"/>
                  </a:lnTo>
                  <a:lnTo>
                    <a:pt x="69" y="1770"/>
                  </a:lnTo>
                  <a:lnTo>
                    <a:pt x="48" y="2201"/>
                  </a:lnTo>
                  <a:lnTo>
                    <a:pt x="30" y="2639"/>
                  </a:lnTo>
                  <a:lnTo>
                    <a:pt x="17" y="3085"/>
                  </a:lnTo>
                  <a:lnTo>
                    <a:pt x="7" y="3538"/>
                  </a:lnTo>
                  <a:lnTo>
                    <a:pt x="2" y="3998"/>
                  </a:lnTo>
                  <a:lnTo>
                    <a:pt x="0" y="4499"/>
                  </a:lnTo>
                  <a:lnTo>
                    <a:pt x="2" y="4940"/>
                  </a:lnTo>
                  <a:lnTo>
                    <a:pt x="8" y="5422"/>
                  </a:lnTo>
                  <a:lnTo>
                    <a:pt x="18" y="5912"/>
                  </a:lnTo>
                  <a:lnTo>
                    <a:pt x="33" y="6418"/>
                  </a:lnTo>
                  <a:lnTo>
                    <a:pt x="51" y="6915"/>
                  </a:lnTo>
                  <a:lnTo>
                    <a:pt x="73" y="7428"/>
                  </a:lnTo>
                  <a:lnTo>
                    <a:pt x="100" y="7950"/>
                  </a:lnTo>
                  <a:lnTo>
                    <a:pt x="131" y="8479"/>
                  </a:lnTo>
                  <a:lnTo>
                    <a:pt x="166" y="9017"/>
                  </a:lnTo>
                  <a:lnTo>
                    <a:pt x="205" y="9562"/>
                  </a:lnTo>
                  <a:lnTo>
                    <a:pt x="249" y="10116"/>
                  </a:lnTo>
                  <a:lnTo>
                    <a:pt x="296" y="10679"/>
                  </a:lnTo>
                  <a:lnTo>
                    <a:pt x="349" y="11250"/>
                  </a:lnTo>
                  <a:lnTo>
                    <a:pt x="405" y="11829"/>
                  </a:lnTo>
                  <a:lnTo>
                    <a:pt x="467" y="12417"/>
                  </a:lnTo>
                  <a:lnTo>
                    <a:pt x="532" y="13014"/>
                  </a:lnTo>
                  <a:lnTo>
                    <a:pt x="603" y="13619"/>
                  </a:lnTo>
                  <a:lnTo>
                    <a:pt x="677" y="14233"/>
                  </a:lnTo>
                  <a:lnTo>
                    <a:pt x="757" y="14857"/>
                  </a:lnTo>
                  <a:lnTo>
                    <a:pt x="841" y="15489"/>
                  </a:lnTo>
                  <a:lnTo>
                    <a:pt x="929" y="16130"/>
                  </a:lnTo>
                  <a:lnTo>
                    <a:pt x="1023" y="16784"/>
                  </a:lnTo>
                  <a:lnTo>
                    <a:pt x="1121" y="17441"/>
                  </a:lnTo>
                  <a:lnTo>
                    <a:pt x="1224" y="18110"/>
                  </a:lnTo>
                  <a:lnTo>
                    <a:pt x="1332" y="18789"/>
                  </a:lnTo>
                  <a:lnTo>
                    <a:pt x="1444" y="19477"/>
                  </a:lnTo>
                  <a:lnTo>
                    <a:pt x="1562" y="20175"/>
                  </a:lnTo>
                  <a:lnTo>
                    <a:pt x="1684" y="20883"/>
                  </a:lnTo>
                  <a:lnTo>
                    <a:pt x="1811" y="21600"/>
                  </a:lnTo>
                  <a:lnTo>
                    <a:pt x="1841" y="21388"/>
                  </a:lnTo>
                  <a:lnTo>
                    <a:pt x="1900" y="20966"/>
                  </a:lnTo>
                  <a:lnTo>
                    <a:pt x="1930" y="20756"/>
                  </a:lnTo>
                  <a:lnTo>
                    <a:pt x="1995" y="20336"/>
                  </a:lnTo>
                  <a:lnTo>
                    <a:pt x="2072" y="19914"/>
                  </a:lnTo>
                  <a:lnTo>
                    <a:pt x="2165" y="19490"/>
                  </a:lnTo>
                  <a:lnTo>
                    <a:pt x="2279" y="19061"/>
                  </a:lnTo>
                  <a:lnTo>
                    <a:pt x="2421" y="18625"/>
                  </a:lnTo>
                  <a:lnTo>
                    <a:pt x="2596" y="18182"/>
                  </a:lnTo>
                  <a:lnTo>
                    <a:pt x="2809" y="17728"/>
                  </a:lnTo>
                  <a:lnTo>
                    <a:pt x="3065" y="17263"/>
                  </a:lnTo>
                  <a:lnTo>
                    <a:pt x="3369" y="16784"/>
                  </a:lnTo>
                  <a:lnTo>
                    <a:pt x="3542" y="16540"/>
                  </a:lnTo>
                  <a:lnTo>
                    <a:pt x="3728" y="16291"/>
                  </a:lnTo>
                  <a:lnTo>
                    <a:pt x="3929" y="16038"/>
                  </a:lnTo>
                  <a:lnTo>
                    <a:pt x="4146" y="15780"/>
                  </a:lnTo>
                  <a:lnTo>
                    <a:pt x="4379" y="15518"/>
                  </a:lnTo>
                  <a:lnTo>
                    <a:pt x="4629" y="15252"/>
                  </a:lnTo>
                  <a:lnTo>
                    <a:pt x="4897" y="14980"/>
                  </a:lnTo>
                  <a:lnTo>
                    <a:pt x="5183" y="14702"/>
                  </a:lnTo>
                  <a:lnTo>
                    <a:pt x="5488" y="14420"/>
                  </a:lnTo>
                  <a:lnTo>
                    <a:pt x="5812" y="14131"/>
                  </a:lnTo>
                  <a:lnTo>
                    <a:pt x="6156" y="13837"/>
                  </a:lnTo>
                  <a:lnTo>
                    <a:pt x="6522" y="13536"/>
                  </a:lnTo>
                  <a:lnTo>
                    <a:pt x="6909" y="13230"/>
                  </a:lnTo>
                  <a:lnTo>
                    <a:pt x="7318" y="12916"/>
                  </a:lnTo>
                  <a:lnTo>
                    <a:pt x="7750" y="12596"/>
                  </a:lnTo>
                  <a:lnTo>
                    <a:pt x="8206" y="12269"/>
                  </a:lnTo>
                  <a:lnTo>
                    <a:pt x="8686" y="11934"/>
                  </a:lnTo>
                  <a:lnTo>
                    <a:pt x="9191" y="11592"/>
                  </a:lnTo>
                  <a:lnTo>
                    <a:pt x="9722" y="11243"/>
                  </a:lnTo>
                  <a:lnTo>
                    <a:pt x="10279" y="10885"/>
                  </a:lnTo>
                  <a:lnTo>
                    <a:pt x="11216" y="10299"/>
                  </a:lnTo>
                  <a:lnTo>
                    <a:pt x="11563" y="10078"/>
                  </a:lnTo>
                  <a:lnTo>
                    <a:pt x="11905" y="9856"/>
                  </a:lnTo>
                  <a:lnTo>
                    <a:pt x="12240" y="9633"/>
                  </a:lnTo>
                  <a:lnTo>
                    <a:pt x="12571" y="9409"/>
                  </a:lnTo>
                  <a:lnTo>
                    <a:pt x="12896" y="9184"/>
                  </a:lnTo>
                  <a:lnTo>
                    <a:pt x="13215" y="8959"/>
                  </a:lnTo>
                  <a:lnTo>
                    <a:pt x="13529" y="8732"/>
                  </a:lnTo>
                  <a:lnTo>
                    <a:pt x="13837" y="8505"/>
                  </a:lnTo>
                  <a:lnTo>
                    <a:pt x="14140" y="8276"/>
                  </a:lnTo>
                  <a:lnTo>
                    <a:pt x="14438" y="8047"/>
                  </a:lnTo>
                  <a:lnTo>
                    <a:pt x="14731" y="7817"/>
                  </a:lnTo>
                  <a:lnTo>
                    <a:pt x="15018" y="7586"/>
                  </a:lnTo>
                  <a:lnTo>
                    <a:pt x="15300" y="7354"/>
                  </a:lnTo>
                  <a:lnTo>
                    <a:pt x="15578" y="7122"/>
                  </a:lnTo>
                  <a:lnTo>
                    <a:pt x="15850" y="6888"/>
                  </a:lnTo>
                  <a:lnTo>
                    <a:pt x="16117" y="6653"/>
                  </a:lnTo>
                  <a:lnTo>
                    <a:pt x="16379" y="6418"/>
                  </a:lnTo>
                  <a:lnTo>
                    <a:pt x="16637" y="6181"/>
                  </a:lnTo>
                  <a:lnTo>
                    <a:pt x="16889" y="5944"/>
                  </a:lnTo>
                  <a:lnTo>
                    <a:pt x="17137" y="5705"/>
                  </a:lnTo>
                  <a:lnTo>
                    <a:pt x="17380" y="5466"/>
                  </a:lnTo>
                  <a:lnTo>
                    <a:pt x="17618" y="5226"/>
                  </a:lnTo>
                  <a:lnTo>
                    <a:pt x="17852" y="4984"/>
                  </a:lnTo>
                  <a:lnTo>
                    <a:pt x="18081" y="4742"/>
                  </a:lnTo>
                  <a:lnTo>
                    <a:pt x="18306" y="4499"/>
                  </a:lnTo>
                  <a:lnTo>
                    <a:pt x="18526" y="4254"/>
                  </a:lnTo>
                  <a:lnTo>
                    <a:pt x="18742" y="4009"/>
                  </a:lnTo>
                  <a:lnTo>
                    <a:pt x="18953" y="3763"/>
                  </a:lnTo>
                  <a:lnTo>
                    <a:pt x="19160" y="3515"/>
                  </a:lnTo>
                  <a:lnTo>
                    <a:pt x="19363" y="3267"/>
                  </a:lnTo>
                  <a:lnTo>
                    <a:pt x="19562" y="3017"/>
                  </a:lnTo>
                  <a:lnTo>
                    <a:pt x="19756" y="2767"/>
                  </a:lnTo>
                  <a:lnTo>
                    <a:pt x="19946" y="2515"/>
                  </a:lnTo>
                  <a:lnTo>
                    <a:pt x="20133" y="2263"/>
                  </a:lnTo>
                  <a:lnTo>
                    <a:pt x="20315" y="2009"/>
                  </a:lnTo>
                  <a:lnTo>
                    <a:pt x="20493" y="1755"/>
                  </a:lnTo>
                  <a:lnTo>
                    <a:pt x="20667" y="1499"/>
                  </a:lnTo>
                  <a:lnTo>
                    <a:pt x="20838" y="1242"/>
                  </a:lnTo>
                  <a:lnTo>
                    <a:pt x="21004" y="984"/>
                  </a:lnTo>
                  <a:lnTo>
                    <a:pt x="21167" y="725"/>
                  </a:lnTo>
                  <a:lnTo>
                    <a:pt x="21326" y="465"/>
                  </a:lnTo>
                  <a:lnTo>
                    <a:pt x="21482" y="204"/>
                  </a:lnTo>
                  <a:lnTo>
                    <a:pt x="21600" y="0"/>
                  </a:lnTo>
                  <a:close/>
                </a:path>
              </a:pathLst>
            </a:custGeom>
            <a:grpFill/>
            <a:ln w="12700" cap="flat">
              <a:noFill/>
              <a:miter lim="400000"/>
            </a:ln>
            <a:effectLst/>
          </p:spPr>
          <p:txBody>
            <a:bodyPr wrap="square" lIns="22859" tIns="22859" rIns="22859" bIns="22859" numCol="1" anchor="t">
              <a:noAutofit/>
            </a:bodyPr>
            <a:lstStyle/>
            <a:p>
              <a:pPr defTabSz="457200">
                <a:defRPr sz="1000" b="0">
                  <a:latin typeface="Calibri"/>
                  <a:ea typeface="Calibri"/>
                  <a:cs typeface="Calibri"/>
                  <a:sym typeface="Calibri"/>
                </a:defRPr>
              </a:pPr>
              <a:endParaRPr sz="500"/>
            </a:p>
          </p:txBody>
        </p:sp>
        <p:sp>
          <p:nvSpPr>
            <p:cNvPr id="19" name="Kształt"/>
            <p:cNvSpPr/>
            <p:nvPr/>
          </p:nvSpPr>
          <p:spPr>
            <a:xfrm>
              <a:off x="1025216" y="1631"/>
              <a:ext cx="5845422" cy="990453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805" y="0"/>
                  </a:lnTo>
                  <a:lnTo>
                    <a:pt x="18758" y="34"/>
                  </a:lnTo>
                  <a:lnTo>
                    <a:pt x="18607" y="168"/>
                  </a:lnTo>
                  <a:lnTo>
                    <a:pt x="18455" y="269"/>
                  </a:lnTo>
                  <a:lnTo>
                    <a:pt x="18302" y="403"/>
                  </a:lnTo>
                  <a:lnTo>
                    <a:pt x="17993" y="605"/>
                  </a:lnTo>
                  <a:lnTo>
                    <a:pt x="17680" y="806"/>
                  </a:lnTo>
                  <a:lnTo>
                    <a:pt x="17203" y="1109"/>
                  </a:lnTo>
                  <a:lnTo>
                    <a:pt x="16719" y="1411"/>
                  </a:lnTo>
                  <a:lnTo>
                    <a:pt x="16556" y="1478"/>
                  </a:lnTo>
                  <a:lnTo>
                    <a:pt x="16227" y="1680"/>
                  </a:lnTo>
                  <a:lnTo>
                    <a:pt x="16062" y="1747"/>
                  </a:lnTo>
                  <a:lnTo>
                    <a:pt x="15896" y="1848"/>
                  </a:lnTo>
                  <a:lnTo>
                    <a:pt x="15730" y="1915"/>
                  </a:lnTo>
                  <a:lnTo>
                    <a:pt x="15563" y="2016"/>
                  </a:lnTo>
                  <a:lnTo>
                    <a:pt x="15395" y="2083"/>
                  </a:lnTo>
                  <a:lnTo>
                    <a:pt x="15227" y="2184"/>
                  </a:lnTo>
                  <a:lnTo>
                    <a:pt x="14720" y="2385"/>
                  </a:lnTo>
                  <a:lnTo>
                    <a:pt x="14549" y="2486"/>
                  </a:lnTo>
                  <a:lnTo>
                    <a:pt x="13694" y="2822"/>
                  </a:lnTo>
                  <a:lnTo>
                    <a:pt x="13522" y="2923"/>
                  </a:lnTo>
                  <a:lnTo>
                    <a:pt x="12661" y="3258"/>
                  </a:lnTo>
                  <a:lnTo>
                    <a:pt x="12488" y="3292"/>
                  </a:lnTo>
                  <a:lnTo>
                    <a:pt x="11453" y="3695"/>
                  </a:lnTo>
                  <a:lnTo>
                    <a:pt x="11281" y="3729"/>
                  </a:lnTo>
                  <a:lnTo>
                    <a:pt x="10594" y="3998"/>
                  </a:lnTo>
                  <a:lnTo>
                    <a:pt x="10423" y="4031"/>
                  </a:lnTo>
                  <a:lnTo>
                    <a:pt x="9743" y="4266"/>
                  </a:lnTo>
                  <a:lnTo>
                    <a:pt x="9238" y="4468"/>
                  </a:lnTo>
                  <a:lnTo>
                    <a:pt x="9070" y="4501"/>
                  </a:lnTo>
                  <a:lnTo>
                    <a:pt x="8737" y="4636"/>
                  </a:lnTo>
                  <a:lnTo>
                    <a:pt x="8572" y="4669"/>
                  </a:lnTo>
                  <a:lnTo>
                    <a:pt x="7916" y="4938"/>
                  </a:lnTo>
                  <a:lnTo>
                    <a:pt x="7754" y="4972"/>
                  </a:lnTo>
                  <a:lnTo>
                    <a:pt x="7115" y="5240"/>
                  </a:lnTo>
                  <a:lnTo>
                    <a:pt x="6958" y="5274"/>
                  </a:lnTo>
                  <a:lnTo>
                    <a:pt x="6801" y="5341"/>
                  </a:lnTo>
                  <a:lnTo>
                    <a:pt x="6185" y="5610"/>
                  </a:lnTo>
                  <a:lnTo>
                    <a:pt x="5734" y="5812"/>
                  </a:lnTo>
                  <a:lnTo>
                    <a:pt x="5295" y="6013"/>
                  </a:lnTo>
                  <a:lnTo>
                    <a:pt x="5008" y="6147"/>
                  </a:lnTo>
                  <a:lnTo>
                    <a:pt x="4867" y="6248"/>
                  </a:lnTo>
                  <a:lnTo>
                    <a:pt x="4727" y="6315"/>
                  </a:lnTo>
                  <a:lnTo>
                    <a:pt x="4451" y="6450"/>
                  </a:lnTo>
                  <a:lnTo>
                    <a:pt x="4316" y="6551"/>
                  </a:lnTo>
                  <a:lnTo>
                    <a:pt x="4049" y="6685"/>
                  </a:lnTo>
                  <a:lnTo>
                    <a:pt x="3918" y="6786"/>
                  </a:lnTo>
                  <a:lnTo>
                    <a:pt x="3789" y="6853"/>
                  </a:lnTo>
                  <a:lnTo>
                    <a:pt x="3661" y="6954"/>
                  </a:lnTo>
                  <a:lnTo>
                    <a:pt x="3535" y="7021"/>
                  </a:lnTo>
                  <a:lnTo>
                    <a:pt x="3410" y="7122"/>
                  </a:lnTo>
                  <a:lnTo>
                    <a:pt x="3287" y="7222"/>
                  </a:lnTo>
                  <a:lnTo>
                    <a:pt x="3166" y="7290"/>
                  </a:lnTo>
                  <a:lnTo>
                    <a:pt x="3047" y="7390"/>
                  </a:lnTo>
                  <a:lnTo>
                    <a:pt x="2930" y="7491"/>
                  </a:lnTo>
                  <a:lnTo>
                    <a:pt x="2814" y="7592"/>
                  </a:lnTo>
                  <a:lnTo>
                    <a:pt x="2701" y="7659"/>
                  </a:lnTo>
                  <a:lnTo>
                    <a:pt x="2589" y="7760"/>
                  </a:lnTo>
                  <a:lnTo>
                    <a:pt x="2479" y="7861"/>
                  </a:lnTo>
                  <a:lnTo>
                    <a:pt x="2371" y="7961"/>
                  </a:lnTo>
                  <a:lnTo>
                    <a:pt x="2265" y="8062"/>
                  </a:lnTo>
                  <a:lnTo>
                    <a:pt x="2161" y="8163"/>
                  </a:lnTo>
                  <a:lnTo>
                    <a:pt x="2059" y="8297"/>
                  </a:lnTo>
                  <a:lnTo>
                    <a:pt x="1960" y="8398"/>
                  </a:lnTo>
                  <a:lnTo>
                    <a:pt x="1862" y="8499"/>
                  </a:lnTo>
                  <a:lnTo>
                    <a:pt x="1766" y="8633"/>
                  </a:lnTo>
                  <a:lnTo>
                    <a:pt x="1673" y="8734"/>
                  </a:lnTo>
                  <a:lnTo>
                    <a:pt x="1582" y="8835"/>
                  </a:lnTo>
                  <a:lnTo>
                    <a:pt x="1493" y="8969"/>
                  </a:lnTo>
                  <a:lnTo>
                    <a:pt x="1406" y="9104"/>
                  </a:lnTo>
                  <a:lnTo>
                    <a:pt x="1322" y="9204"/>
                  </a:lnTo>
                  <a:lnTo>
                    <a:pt x="1239" y="9339"/>
                  </a:lnTo>
                  <a:lnTo>
                    <a:pt x="1160" y="9473"/>
                  </a:lnTo>
                  <a:lnTo>
                    <a:pt x="1082" y="9607"/>
                  </a:lnTo>
                  <a:lnTo>
                    <a:pt x="1007" y="9742"/>
                  </a:lnTo>
                  <a:lnTo>
                    <a:pt x="935" y="9876"/>
                  </a:lnTo>
                  <a:lnTo>
                    <a:pt x="865" y="10011"/>
                  </a:lnTo>
                  <a:lnTo>
                    <a:pt x="797" y="10145"/>
                  </a:lnTo>
                  <a:lnTo>
                    <a:pt x="732" y="10279"/>
                  </a:lnTo>
                  <a:lnTo>
                    <a:pt x="669" y="10414"/>
                  </a:lnTo>
                  <a:lnTo>
                    <a:pt x="609" y="10582"/>
                  </a:lnTo>
                  <a:lnTo>
                    <a:pt x="552" y="10716"/>
                  </a:lnTo>
                  <a:lnTo>
                    <a:pt x="497" y="10884"/>
                  </a:lnTo>
                  <a:lnTo>
                    <a:pt x="445" y="11018"/>
                  </a:lnTo>
                  <a:lnTo>
                    <a:pt x="396" y="11186"/>
                  </a:lnTo>
                  <a:lnTo>
                    <a:pt x="350" y="11354"/>
                  </a:lnTo>
                  <a:lnTo>
                    <a:pt x="306" y="11522"/>
                  </a:lnTo>
                  <a:lnTo>
                    <a:pt x="265" y="11657"/>
                  </a:lnTo>
                  <a:lnTo>
                    <a:pt x="227" y="11825"/>
                  </a:lnTo>
                  <a:lnTo>
                    <a:pt x="191" y="12026"/>
                  </a:lnTo>
                  <a:lnTo>
                    <a:pt x="159" y="12194"/>
                  </a:lnTo>
                  <a:lnTo>
                    <a:pt x="129" y="12362"/>
                  </a:lnTo>
                  <a:lnTo>
                    <a:pt x="103" y="12530"/>
                  </a:lnTo>
                  <a:lnTo>
                    <a:pt x="79" y="12732"/>
                  </a:lnTo>
                  <a:lnTo>
                    <a:pt x="58" y="12900"/>
                  </a:lnTo>
                  <a:lnTo>
                    <a:pt x="41" y="13101"/>
                  </a:lnTo>
                  <a:lnTo>
                    <a:pt x="26" y="13303"/>
                  </a:lnTo>
                  <a:lnTo>
                    <a:pt x="15" y="13471"/>
                  </a:lnTo>
                  <a:lnTo>
                    <a:pt x="7" y="13672"/>
                  </a:lnTo>
                  <a:lnTo>
                    <a:pt x="1" y="13874"/>
                  </a:lnTo>
                  <a:lnTo>
                    <a:pt x="0" y="14008"/>
                  </a:lnTo>
                  <a:lnTo>
                    <a:pt x="0" y="14176"/>
                  </a:lnTo>
                  <a:lnTo>
                    <a:pt x="1" y="14310"/>
                  </a:lnTo>
                  <a:lnTo>
                    <a:pt x="5" y="14512"/>
                  </a:lnTo>
                  <a:lnTo>
                    <a:pt x="13" y="14714"/>
                  </a:lnTo>
                  <a:lnTo>
                    <a:pt x="24" y="14949"/>
                  </a:lnTo>
                  <a:lnTo>
                    <a:pt x="38" y="15150"/>
                  </a:lnTo>
                  <a:lnTo>
                    <a:pt x="56" y="15385"/>
                  </a:lnTo>
                  <a:lnTo>
                    <a:pt x="77" y="15621"/>
                  </a:lnTo>
                  <a:lnTo>
                    <a:pt x="102" y="15856"/>
                  </a:lnTo>
                  <a:lnTo>
                    <a:pt x="130" y="16091"/>
                  </a:lnTo>
                  <a:lnTo>
                    <a:pt x="161" y="16326"/>
                  </a:lnTo>
                  <a:lnTo>
                    <a:pt x="197" y="16561"/>
                  </a:lnTo>
                  <a:lnTo>
                    <a:pt x="235" y="16830"/>
                  </a:lnTo>
                  <a:lnTo>
                    <a:pt x="277" y="17065"/>
                  </a:lnTo>
                  <a:lnTo>
                    <a:pt x="323" y="17334"/>
                  </a:lnTo>
                  <a:lnTo>
                    <a:pt x="372" y="17569"/>
                  </a:lnTo>
                  <a:lnTo>
                    <a:pt x="425" y="17838"/>
                  </a:lnTo>
                  <a:lnTo>
                    <a:pt x="482" y="18106"/>
                  </a:lnTo>
                  <a:lnTo>
                    <a:pt x="543" y="18375"/>
                  </a:lnTo>
                  <a:lnTo>
                    <a:pt x="607" y="18644"/>
                  </a:lnTo>
                  <a:lnTo>
                    <a:pt x="675" y="18946"/>
                  </a:lnTo>
                  <a:lnTo>
                    <a:pt x="747" y="19215"/>
                  </a:lnTo>
                  <a:lnTo>
                    <a:pt x="822" y="19484"/>
                  </a:lnTo>
                  <a:lnTo>
                    <a:pt x="902" y="19786"/>
                  </a:lnTo>
                  <a:lnTo>
                    <a:pt x="985" y="20088"/>
                  </a:lnTo>
                  <a:lnTo>
                    <a:pt x="1073" y="20391"/>
                  </a:lnTo>
                  <a:lnTo>
                    <a:pt x="1164" y="20693"/>
                  </a:lnTo>
                  <a:lnTo>
                    <a:pt x="1259" y="20995"/>
                  </a:lnTo>
                  <a:lnTo>
                    <a:pt x="1359" y="21298"/>
                  </a:lnTo>
                  <a:lnTo>
                    <a:pt x="1462" y="21600"/>
                  </a:lnTo>
                  <a:lnTo>
                    <a:pt x="1481" y="21533"/>
                  </a:lnTo>
                  <a:lnTo>
                    <a:pt x="1519" y="21398"/>
                  </a:lnTo>
                  <a:lnTo>
                    <a:pt x="1557" y="21264"/>
                  </a:lnTo>
                  <a:lnTo>
                    <a:pt x="1578" y="21163"/>
                  </a:lnTo>
                  <a:lnTo>
                    <a:pt x="1599" y="21096"/>
                  </a:lnTo>
                  <a:lnTo>
                    <a:pt x="1621" y="21029"/>
                  </a:lnTo>
                  <a:lnTo>
                    <a:pt x="1645" y="20962"/>
                  </a:lnTo>
                  <a:lnTo>
                    <a:pt x="1671" y="20895"/>
                  </a:lnTo>
                  <a:lnTo>
                    <a:pt x="1699" y="20794"/>
                  </a:lnTo>
                  <a:lnTo>
                    <a:pt x="1729" y="20727"/>
                  </a:lnTo>
                  <a:lnTo>
                    <a:pt x="1762" y="20659"/>
                  </a:lnTo>
                  <a:lnTo>
                    <a:pt x="1798" y="20592"/>
                  </a:lnTo>
                  <a:lnTo>
                    <a:pt x="1837" y="20525"/>
                  </a:lnTo>
                  <a:lnTo>
                    <a:pt x="1880" y="20424"/>
                  </a:lnTo>
                  <a:lnTo>
                    <a:pt x="1926" y="20357"/>
                  </a:lnTo>
                  <a:lnTo>
                    <a:pt x="1976" y="20290"/>
                  </a:lnTo>
                  <a:lnTo>
                    <a:pt x="2031" y="20223"/>
                  </a:lnTo>
                  <a:lnTo>
                    <a:pt x="2090" y="20122"/>
                  </a:lnTo>
                  <a:lnTo>
                    <a:pt x="2154" y="20055"/>
                  </a:lnTo>
                  <a:lnTo>
                    <a:pt x="2223" y="19988"/>
                  </a:lnTo>
                  <a:lnTo>
                    <a:pt x="2297" y="19887"/>
                  </a:lnTo>
                  <a:lnTo>
                    <a:pt x="2377" y="19820"/>
                  </a:lnTo>
                  <a:lnTo>
                    <a:pt x="2463" y="19719"/>
                  </a:lnTo>
                  <a:lnTo>
                    <a:pt x="2556" y="19652"/>
                  </a:lnTo>
                  <a:lnTo>
                    <a:pt x="2655" y="19551"/>
                  </a:lnTo>
                  <a:lnTo>
                    <a:pt x="2760" y="19484"/>
                  </a:lnTo>
                  <a:lnTo>
                    <a:pt x="2873" y="19383"/>
                  </a:lnTo>
                  <a:lnTo>
                    <a:pt x="2992" y="19316"/>
                  </a:lnTo>
                  <a:lnTo>
                    <a:pt x="3120" y="19215"/>
                  </a:lnTo>
                  <a:lnTo>
                    <a:pt x="3255" y="19114"/>
                  </a:lnTo>
                  <a:lnTo>
                    <a:pt x="3398" y="19047"/>
                  </a:lnTo>
                  <a:lnTo>
                    <a:pt x="3550" y="18946"/>
                  </a:lnTo>
                  <a:lnTo>
                    <a:pt x="3710" y="18845"/>
                  </a:lnTo>
                  <a:lnTo>
                    <a:pt x="3880" y="18778"/>
                  </a:lnTo>
                  <a:lnTo>
                    <a:pt x="4058" y="18677"/>
                  </a:lnTo>
                  <a:lnTo>
                    <a:pt x="4246" y="18577"/>
                  </a:lnTo>
                  <a:lnTo>
                    <a:pt x="4444" y="18476"/>
                  </a:lnTo>
                  <a:lnTo>
                    <a:pt x="4652" y="18375"/>
                  </a:lnTo>
                  <a:lnTo>
                    <a:pt x="4870" y="18274"/>
                  </a:lnTo>
                  <a:lnTo>
                    <a:pt x="5099" y="18174"/>
                  </a:lnTo>
                  <a:lnTo>
                    <a:pt x="5339" y="18073"/>
                  </a:lnTo>
                  <a:lnTo>
                    <a:pt x="5590" y="17938"/>
                  </a:lnTo>
                  <a:lnTo>
                    <a:pt x="5852" y="17838"/>
                  </a:lnTo>
                  <a:lnTo>
                    <a:pt x="6126" y="17737"/>
                  </a:lnTo>
                  <a:lnTo>
                    <a:pt x="6412" y="17636"/>
                  </a:lnTo>
                  <a:lnTo>
                    <a:pt x="6710" y="17502"/>
                  </a:lnTo>
                  <a:lnTo>
                    <a:pt x="7020" y="17401"/>
                  </a:lnTo>
                  <a:lnTo>
                    <a:pt x="7343" y="17267"/>
                  </a:lnTo>
                  <a:lnTo>
                    <a:pt x="7680" y="17132"/>
                  </a:lnTo>
                  <a:lnTo>
                    <a:pt x="8030" y="17031"/>
                  </a:lnTo>
                  <a:lnTo>
                    <a:pt x="8393" y="16897"/>
                  </a:lnTo>
                  <a:lnTo>
                    <a:pt x="8770" y="16763"/>
                  </a:lnTo>
                  <a:lnTo>
                    <a:pt x="9226" y="16628"/>
                  </a:lnTo>
                  <a:lnTo>
                    <a:pt x="9450" y="16528"/>
                  </a:lnTo>
                  <a:lnTo>
                    <a:pt x="9888" y="16393"/>
                  </a:lnTo>
                  <a:lnTo>
                    <a:pt x="10103" y="16292"/>
                  </a:lnTo>
                  <a:lnTo>
                    <a:pt x="10524" y="16158"/>
                  </a:lnTo>
                  <a:lnTo>
                    <a:pt x="10730" y="16057"/>
                  </a:lnTo>
                  <a:lnTo>
                    <a:pt x="11133" y="15923"/>
                  </a:lnTo>
                  <a:lnTo>
                    <a:pt x="11331" y="15822"/>
                  </a:lnTo>
                  <a:lnTo>
                    <a:pt x="11526" y="15755"/>
                  </a:lnTo>
                  <a:lnTo>
                    <a:pt x="11718" y="15654"/>
                  </a:lnTo>
                  <a:lnTo>
                    <a:pt x="12094" y="15520"/>
                  </a:lnTo>
                  <a:lnTo>
                    <a:pt x="12278" y="15419"/>
                  </a:lnTo>
                  <a:lnTo>
                    <a:pt x="12460" y="15352"/>
                  </a:lnTo>
                  <a:lnTo>
                    <a:pt x="12638" y="15251"/>
                  </a:lnTo>
                  <a:lnTo>
                    <a:pt x="12815" y="15184"/>
                  </a:lnTo>
                  <a:lnTo>
                    <a:pt x="12988" y="15083"/>
                  </a:lnTo>
                  <a:lnTo>
                    <a:pt x="13159" y="15016"/>
                  </a:lnTo>
                  <a:lnTo>
                    <a:pt x="13327" y="14915"/>
                  </a:lnTo>
                  <a:lnTo>
                    <a:pt x="13493" y="14848"/>
                  </a:lnTo>
                  <a:lnTo>
                    <a:pt x="13657" y="14747"/>
                  </a:lnTo>
                  <a:lnTo>
                    <a:pt x="13817" y="14680"/>
                  </a:lnTo>
                  <a:lnTo>
                    <a:pt x="13976" y="14579"/>
                  </a:lnTo>
                  <a:lnTo>
                    <a:pt x="14132" y="14512"/>
                  </a:lnTo>
                  <a:lnTo>
                    <a:pt x="14285" y="14411"/>
                  </a:lnTo>
                  <a:lnTo>
                    <a:pt x="14436" y="14344"/>
                  </a:lnTo>
                  <a:lnTo>
                    <a:pt x="14585" y="14243"/>
                  </a:lnTo>
                  <a:lnTo>
                    <a:pt x="14731" y="14176"/>
                  </a:lnTo>
                  <a:lnTo>
                    <a:pt x="14875" y="14075"/>
                  </a:lnTo>
                  <a:lnTo>
                    <a:pt x="15017" y="14008"/>
                  </a:lnTo>
                  <a:lnTo>
                    <a:pt x="15156" y="13907"/>
                  </a:lnTo>
                  <a:lnTo>
                    <a:pt x="15293" y="13840"/>
                  </a:lnTo>
                  <a:lnTo>
                    <a:pt x="15428" y="13739"/>
                  </a:lnTo>
                  <a:lnTo>
                    <a:pt x="15561" y="13639"/>
                  </a:lnTo>
                  <a:lnTo>
                    <a:pt x="15691" y="13571"/>
                  </a:lnTo>
                  <a:lnTo>
                    <a:pt x="15819" y="13471"/>
                  </a:lnTo>
                  <a:lnTo>
                    <a:pt x="15945" y="13403"/>
                  </a:lnTo>
                  <a:lnTo>
                    <a:pt x="16069" y="13303"/>
                  </a:lnTo>
                  <a:lnTo>
                    <a:pt x="16191" y="13202"/>
                  </a:lnTo>
                  <a:lnTo>
                    <a:pt x="16310" y="13135"/>
                  </a:lnTo>
                  <a:lnTo>
                    <a:pt x="16428" y="13034"/>
                  </a:lnTo>
                  <a:lnTo>
                    <a:pt x="16543" y="12933"/>
                  </a:lnTo>
                  <a:lnTo>
                    <a:pt x="16657" y="12866"/>
                  </a:lnTo>
                  <a:lnTo>
                    <a:pt x="16768" y="12765"/>
                  </a:lnTo>
                  <a:lnTo>
                    <a:pt x="16877" y="12664"/>
                  </a:lnTo>
                  <a:lnTo>
                    <a:pt x="16985" y="12597"/>
                  </a:lnTo>
                  <a:lnTo>
                    <a:pt x="17090" y="12496"/>
                  </a:lnTo>
                  <a:lnTo>
                    <a:pt x="17194" y="12396"/>
                  </a:lnTo>
                  <a:lnTo>
                    <a:pt x="17295" y="12295"/>
                  </a:lnTo>
                  <a:lnTo>
                    <a:pt x="17395" y="12228"/>
                  </a:lnTo>
                  <a:lnTo>
                    <a:pt x="17493" y="12127"/>
                  </a:lnTo>
                  <a:lnTo>
                    <a:pt x="17589" y="12026"/>
                  </a:lnTo>
                  <a:lnTo>
                    <a:pt x="17683" y="11925"/>
                  </a:lnTo>
                  <a:lnTo>
                    <a:pt x="17775" y="11858"/>
                  </a:lnTo>
                  <a:lnTo>
                    <a:pt x="17865" y="11757"/>
                  </a:lnTo>
                  <a:lnTo>
                    <a:pt x="17954" y="11657"/>
                  </a:lnTo>
                  <a:lnTo>
                    <a:pt x="18041" y="11556"/>
                  </a:lnTo>
                  <a:lnTo>
                    <a:pt x="18126" y="11489"/>
                  </a:lnTo>
                  <a:lnTo>
                    <a:pt x="18210" y="11388"/>
                  </a:lnTo>
                  <a:lnTo>
                    <a:pt x="18292" y="11287"/>
                  </a:lnTo>
                  <a:lnTo>
                    <a:pt x="18372" y="11186"/>
                  </a:lnTo>
                  <a:lnTo>
                    <a:pt x="18450" y="11086"/>
                  </a:lnTo>
                  <a:lnTo>
                    <a:pt x="18527" y="10985"/>
                  </a:lnTo>
                  <a:lnTo>
                    <a:pt x="18603" y="10884"/>
                  </a:lnTo>
                  <a:lnTo>
                    <a:pt x="18676" y="10817"/>
                  </a:lnTo>
                  <a:lnTo>
                    <a:pt x="18749" y="10716"/>
                  </a:lnTo>
                  <a:lnTo>
                    <a:pt x="18819" y="10615"/>
                  </a:lnTo>
                  <a:lnTo>
                    <a:pt x="18888" y="10514"/>
                  </a:lnTo>
                  <a:lnTo>
                    <a:pt x="18956" y="10414"/>
                  </a:lnTo>
                  <a:lnTo>
                    <a:pt x="19022" y="10313"/>
                  </a:lnTo>
                  <a:lnTo>
                    <a:pt x="19087" y="10212"/>
                  </a:lnTo>
                  <a:lnTo>
                    <a:pt x="19150" y="10111"/>
                  </a:lnTo>
                  <a:lnTo>
                    <a:pt x="19212" y="10011"/>
                  </a:lnTo>
                  <a:lnTo>
                    <a:pt x="19272" y="9910"/>
                  </a:lnTo>
                  <a:lnTo>
                    <a:pt x="19331" y="9809"/>
                  </a:lnTo>
                  <a:lnTo>
                    <a:pt x="19389" y="9708"/>
                  </a:lnTo>
                  <a:lnTo>
                    <a:pt x="19446" y="9607"/>
                  </a:lnTo>
                  <a:lnTo>
                    <a:pt x="19501" y="9507"/>
                  </a:lnTo>
                  <a:lnTo>
                    <a:pt x="19555" y="9406"/>
                  </a:lnTo>
                  <a:lnTo>
                    <a:pt x="19607" y="9305"/>
                  </a:lnTo>
                  <a:lnTo>
                    <a:pt x="19658" y="9204"/>
                  </a:lnTo>
                  <a:lnTo>
                    <a:pt x="19709" y="9104"/>
                  </a:lnTo>
                  <a:lnTo>
                    <a:pt x="19758" y="9003"/>
                  </a:lnTo>
                  <a:lnTo>
                    <a:pt x="19852" y="8801"/>
                  </a:lnTo>
                  <a:lnTo>
                    <a:pt x="19897" y="8700"/>
                  </a:lnTo>
                  <a:lnTo>
                    <a:pt x="19942" y="8600"/>
                  </a:lnTo>
                  <a:lnTo>
                    <a:pt x="19985" y="8499"/>
                  </a:lnTo>
                  <a:lnTo>
                    <a:pt x="20027" y="8398"/>
                  </a:lnTo>
                  <a:lnTo>
                    <a:pt x="20068" y="8264"/>
                  </a:lnTo>
                  <a:lnTo>
                    <a:pt x="20148" y="8062"/>
                  </a:lnTo>
                  <a:lnTo>
                    <a:pt x="20186" y="7961"/>
                  </a:lnTo>
                  <a:lnTo>
                    <a:pt x="20223" y="7861"/>
                  </a:lnTo>
                  <a:lnTo>
                    <a:pt x="20259" y="7760"/>
                  </a:lnTo>
                  <a:lnTo>
                    <a:pt x="20294" y="7626"/>
                  </a:lnTo>
                  <a:lnTo>
                    <a:pt x="20329" y="7525"/>
                  </a:lnTo>
                  <a:lnTo>
                    <a:pt x="20395" y="7323"/>
                  </a:lnTo>
                  <a:lnTo>
                    <a:pt x="20427" y="7222"/>
                  </a:lnTo>
                  <a:lnTo>
                    <a:pt x="20458" y="7088"/>
                  </a:lnTo>
                  <a:lnTo>
                    <a:pt x="20488" y="6987"/>
                  </a:lnTo>
                  <a:lnTo>
                    <a:pt x="20517" y="6886"/>
                  </a:lnTo>
                  <a:lnTo>
                    <a:pt x="20546" y="6786"/>
                  </a:lnTo>
                  <a:lnTo>
                    <a:pt x="20574" y="6651"/>
                  </a:lnTo>
                  <a:lnTo>
                    <a:pt x="20601" y="6551"/>
                  </a:lnTo>
                  <a:lnTo>
                    <a:pt x="20628" y="6450"/>
                  </a:lnTo>
                  <a:lnTo>
                    <a:pt x="20654" y="6315"/>
                  </a:lnTo>
                  <a:lnTo>
                    <a:pt x="20679" y="6215"/>
                  </a:lnTo>
                  <a:lnTo>
                    <a:pt x="20704" y="6114"/>
                  </a:lnTo>
                  <a:lnTo>
                    <a:pt x="20728" y="5979"/>
                  </a:lnTo>
                  <a:lnTo>
                    <a:pt x="20751" y="5879"/>
                  </a:lnTo>
                  <a:lnTo>
                    <a:pt x="20774" y="5744"/>
                  </a:lnTo>
                  <a:lnTo>
                    <a:pt x="20796" y="5644"/>
                  </a:lnTo>
                  <a:lnTo>
                    <a:pt x="20818" y="5543"/>
                  </a:lnTo>
                  <a:lnTo>
                    <a:pt x="20840" y="5408"/>
                  </a:lnTo>
                  <a:lnTo>
                    <a:pt x="20860" y="5308"/>
                  </a:lnTo>
                  <a:lnTo>
                    <a:pt x="20881" y="5173"/>
                  </a:lnTo>
                  <a:lnTo>
                    <a:pt x="20901" y="5072"/>
                  </a:lnTo>
                  <a:lnTo>
                    <a:pt x="20920" y="4938"/>
                  </a:lnTo>
                  <a:lnTo>
                    <a:pt x="20940" y="4837"/>
                  </a:lnTo>
                  <a:lnTo>
                    <a:pt x="20958" y="4703"/>
                  </a:lnTo>
                  <a:lnTo>
                    <a:pt x="20977" y="4602"/>
                  </a:lnTo>
                  <a:lnTo>
                    <a:pt x="20995" y="4468"/>
                  </a:lnTo>
                  <a:lnTo>
                    <a:pt x="21013" y="4367"/>
                  </a:lnTo>
                  <a:lnTo>
                    <a:pt x="21030" y="4233"/>
                  </a:lnTo>
                  <a:lnTo>
                    <a:pt x="21048" y="4132"/>
                  </a:lnTo>
                  <a:lnTo>
                    <a:pt x="21065" y="3998"/>
                  </a:lnTo>
                  <a:lnTo>
                    <a:pt x="21082" y="3897"/>
                  </a:lnTo>
                  <a:lnTo>
                    <a:pt x="21098" y="3762"/>
                  </a:lnTo>
                  <a:lnTo>
                    <a:pt x="21115" y="3662"/>
                  </a:lnTo>
                  <a:lnTo>
                    <a:pt x="21131" y="3527"/>
                  </a:lnTo>
                  <a:lnTo>
                    <a:pt x="21147" y="3393"/>
                  </a:lnTo>
                  <a:lnTo>
                    <a:pt x="21163" y="3292"/>
                  </a:lnTo>
                  <a:lnTo>
                    <a:pt x="21179" y="3158"/>
                  </a:lnTo>
                  <a:lnTo>
                    <a:pt x="21211" y="2923"/>
                  </a:lnTo>
                  <a:lnTo>
                    <a:pt x="21322" y="2049"/>
                  </a:lnTo>
                  <a:lnTo>
                    <a:pt x="21354" y="1780"/>
                  </a:lnTo>
                  <a:lnTo>
                    <a:pt x="21388" y="1512"/>
                  </a:lnTo>
                  <a:lnTo>
                    <a:pt x="21404" y="1411"/>
                  </a:lnTo>
                  <a:lnTo>
                    <a:pt x="21422" y="1277"/>
                  </a:lnTo>
                  <a:lnTo>
                    <a:pt x="21439" y="1142"/>
                  </a:lnTo>
                  <a:lnTo>
                    <a:pt x="21457" y="1008"/>
                  </a:lnTo>
                  <a:lnTo>
                    <a:pt x="21474" y="873"/>
                  </a:lnTo>
                  <a:lnTo>
                    <a:pt x="21493" y="739"/>
                  </a:lnTo>
                  <a:lnTo>
                    <a:pt x="21511" y="605"/>
                  </a:lnTo>
                  <a:lnTo>
                    <a:pt x="21530" y="470"/>
                  </a:lnTo>
                  <a:lnTo>
                    <a:pt x="21549" y="336"/>
                  </a:lnTo>
                  <a:lnTo>
                    <a:pt x="21569" y="202"/>
                  </a:lnTo>
                  <a:lnTo>
                    <a:pt x="21589" y="67"/>
                  </a:lnTo>
                  <a:lnTo>
                    <a:pt x="21600" y="0"/>
                  </a:lnTo>
                  <a:close/>
                </a:path>
              </a:pathLst>
            </a:custGeom>
            <a:grpFill/>
            <a:ln w="12700" cap="flat">
              <a:noFill/>
              <a:miter lim="400000"/>
            </a:ln>
            <a:effectLst/>
          </p:spPr>
          <p:txBody>
            <a:bodyPr wrap="square" lIns="22859" tIns="22859" rIns="22859" bIns="22859" numCol="1" anchor="t">
              <a:noAutofit/>
            </a:bodyPr>
            <a:lstStyle/>
            <a:p>
              <a:pPr defTabSz="457200">
                <a:defRPr sz="1000" b="0">
                  <a:latin typeface="Calibri"/>
                  <a:ea typeface="Calibri"/>
                  <a:cs typeface="Calibri"/>
                  <a:sym typeface="Calibri"/>
                </a:defRPr>
              </a:pPr>
              <a:endParaRPr sz="500"/>
            </a:p>
          </p:txBody>
        </p:sp>
        <p:sp>
          <p:nvSpPr>
            <p:cNvPr id="20" name="Kształt"/>
            <p:cNvSpPr/>
            <p:nvPr/>
          </p:nvSpPr>
          <p:spPr>
            <a:xfrm>
              <a:off x="2296154" y="6728"/>
              <a:ext cx="7949649" cy="1370923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366" y="0"/>
                  </a:lnTo>
                  <a:lnTo>
                    <a:pt x="19836" y="5048"/>
                  </a:lnTo>
                  <a:lnTo>
                    <a:pt x="19736" y="5194"/>
                  </a:lnTo>
                  <a:lnTo>
                    <a:pt x="19635" y="5364"/>
                  </a:lnTo>
                  <a:lnTo>
                    <a:pt x="19531" y="5509"/>
                  </a:lnTo>
                  <a:lnTo>
                    <a:pt x="19426" y="5655"/>
                  </a:lnTo>
                  <a:lnTo>
                    <a:pt x="19320" y="5800"/>
                  </a:lnTo>
                  <a:lnTo>
                    <a:pt x="19211" y="5946"/>
                  </a:lnTo>
                  <a:lnTo>
                    <a:pt x="19101" y="6092"/>
                  </a:lnTo>
                  <a:lnTo>
                    <a:pt x="18990" y="6237"/>
                  </a:lnTo>
                  <a:lnTo>
                    <a:pt x="18877" y="6383"/>
                  </a:lnTo>
                  <a:lnTo>
                    <a:pt x="18763" y="6504"/>
                  </a:lnTo>
                  <a:lnTo>
                    <a:pt x="18647" y="6650"/>
                  </a:lnTo>
                  <a:lnTo>
                    <a:pt x="18529" y="6771"/>
                  </a:lnTo>
                  <a:lnTo>
                    <a:pt x="18411" y="6917"/>
                  </a:lnTo>
                  <a:lnTo>
                    <a:pt x="18290" y="7038"/>
                  </a:lnTo>
                  <a:lnTo>
                    <a:pt x="18169" y="7160"/>
                  </a:lnTo>
                  <a:lnTo>
                    <a:pt x="18046" y="7281"/>
                  </a:lnTo>
                  <a:lnTo>
                    <a:pt x="17922" y="7402"/>
                  </a:lnTo>
                  <a:lnTo>
                    <a:pt x="17796" y="7524"/>
                  </a:lnTo>
                  <a:lnTo>
                    <a:pt x="17670" y="7645"/>
                  </a:lnTo>
                  <a:lnTo>
                    <a:pt x="17542" y="7742"/>
                  </a:lnTo>
                  <a:lnTo>
                    <a:pt x="17412" y="7863"/>
                  </a:lnTo>
                  <a:lnTo>
                    <a:pt x="17282" y="7985"/>
                  </a:lnTo>
                  <a:lnTo>
                    <a:pt x="17151" y="8082"/>
                  </a:lnTo>
                  <a:lnTo>
                    <a:pt x="17018" y="8179"/>
                  </a:lnTo>
                  <a:lnTo>
                    <a:pt x="16884" y="8300"/>
                  </a:lnTo>
                  <a:lnTo>
                    <a:pt x="16614" y="8494"/>
                  </a:lnTo>
                  <a:lnTo>
                    <a:pt x="16339" y="8689"/>
                  </a:lnTo>
                  <a:lnTo>
                    <a:pt x="16061" y="8883"/>
                  </a:lnTo>
                  <a:lnTo>
                    <a:pt x="15779" y="9077"/>
                  </a:lnTo>
                  <a:lnTo>
                    <a:pt x="15636" y="9150"/>
                  </a:lnTo>
                  <a:lnTo>
                    <a:pt x="15493" y="9247"/>
                  </a:lnTo>
                  <a:lnTo>
                    <a:pt x="15349" y="9320"/>
                  </a:lnTo>
                  <a:lnTo>
                    <a:pt x="15204" y="9417"/>
                  </a:lnTo>
                  <a:lnTo>
                    <a:pt x="15059" y="9489"/>
                  </a:lnTo>
                  <a:lnTo>
                    <a:pt x="14913" y="9587"/>
                  </a:lnTo>
                  <a:lnTo>
                    <a:pt x="14470" y="9805"/>
                  </a:lnTo>
                  <a:lnTo>
                    <a:pt x="14322" y="9902"/>
                  </a:lnTo>
                  <a:lnTo>
                    <a:pt x="13721" y="10193"/>
                  </a:lnTo>
                  <a:lnTo>
                    <a:pt x="13570" y="10242"/>
                  </a:lnTo>
                  <a:lnTo>
                    <a:pt x="12960" y="10533"/>
                  </a:lnTo>
                  <a:lnTo>
                    <a:pt x="12807" y="10582"/>
                  </a:lnTo>
                  <a:lnTo>
                    <a:pt x="12500" y="10727"/>
                  </a:lnTo>
                  <a:lnTo>
                    <a:pt x="12345" y="10776"/>
                  </a:lnTo>
                  <a:lnTo>
                    <a:pt x="12191" y="10849"/>
                  </a:lnTo>
                  <a:lnTo>
                    <a:pt x="12036" y="10897"/>
                  </a:lnTo>
                  <a:lnTo>
                    <a:pt x="11882" y="10970"/>
                  </a:lnTo>
                  <a:lnTo>
                    <a:pt x="11727" y="11018"/>
                  </a:lnTo>
                  <a:lnTo>
                    <a:pt x="11572" y="11091"/>
                  </a:lnTo>
                  <a:lnTo>
                    <a:pt x="11262" y="11188"/>
                  </a:lnTo>
                  <a:lnTo>
                    <a:pt x="11107" y="11261"/>
                  </a:lnTo>
                  <a:lnTo>
                    <a:pt x="10796" y="11358"/>
                  </a:lnTo>
                  <a:lnTo>
                    <a:pt x="10641" y="11431"/>
                  </a:lnTo>
                  <a:lnTo>
                    <a:pt x="10022" y="11625"/>
                  </a:lnTo>
                  <a:lnTo>
                    <a:pt x="9867" y="11698"/>
                  </a:lnTo>
                  <a:lnTo>
                    <a:pt x="9252" y="11892"/>
                  </a:lnTo>
                  <a:lnTo>
                    <a:pt x="8793" y="12062"/>
                  </a:lnTo>
                  <a:lnTo>
                    <a:pt x="7888" y="12353"/>
                  </a:lnTo>
                  <a:lnTo>
                    <a:pt x="7739" y="12426"/>
                  </a:lnTo>
                  <a:lnTo>
                    <a:pt x="7003" y="12669"/>
                  </a:lnTo>
                  <a:lnTo>
                    <a:pt x="6858" y="12742"/>
                  </a:lnTo>
                  <a:lnTo>
                    <a:pt x="6427" y="12887"/>
                  </a:lnTo>
                  <a:lnTo>
                    <a:pt x="6285" y="12960"/>
                  </a:lnTo>
                  <a:lnTo>
                    <a:pt x="5865" y="13106"/>
                  </a:lnTo>
                  <a:lnTo>
                    <a:pt x="5726" y="13178"/>
                  </a:lnTo>
                  <a:lnTo>
                    <a:pt x="5589" y="13227"/>
                  </a:lnTo>
                  <a:lnTo>
                    <a:pt x="5453" y="13300"/>
                  </a:lnTo>
                  <a:lnTo>
                    <a:pt x="5183" y="13397"/>
                  </a:lnTo>
                  <a:lnTo>
                    <a:pt x="5050" y="13470"/>
                  </a:lnTo>
                  <a:lnTo>
                    <a:pt x="4918" y="13518"/>
                  </a:lnTo>
                  <a:lnTo>
                    <a:pt x="4657" y="13664"/>
                  </a:lnTo>
                  <a:lnTo>
                    <a:pt x="4528" y="13712"/>
                  </a:lnTo>
                  <a:lnTo>
                    <a:pt x="4401" y="13785"/>
                  </a:lnTo>
                  <a:lnTo>
                    <a:pt x="4274" y="13834"/>
                  </a:lnTo>
                  <a:lnTo>
                    <a:pt x="4150" y="13907"/>
                  </a:lnTo>
                  <a:lnTo>
                    <a:pt x="4026" y="13979"/>
                  </a:lnTo>
                  <a:lnTo>
                    <a:pt x="3904" y="14052"/>
                  </a:lnTo>
                  <a:lnTo>
                    <a:pt x="3783" y="14125"/>
                  </a:lnTo>
                  <a:lnTo>
                    <a:pt x="3663" y="14198"/>
                  </a:lnTo>
                  <a:lnTo>
                    <a:pt x="3545" y="14246"/>
                  </a:lnTo>
                  <a:lnTo>
                    <a:pt x="3428" y="14319"/>
                  </a:lnTo>
                  <a:lnTo>
                    <a:pt x="3313" y="14416"/>
                  </a:lnTo>
                  <a:lnTo>
                    <a:pt x="3199" y="14489"/>
                  </a:lnTo>
                  <a:lnTo>
                    <a:pt x="3087" y="14562"/>
                  </a:lnTo>
                  <a:lnTo>
                    <a:pt x="2976" y="14635"/>
                  </a:lnTo>
                  <a:lnTo>
                    <a:pt x="2867" y="14707"/>
                  </a:lnTo>
                  <a:lnTo>
                    <a:pt x="2759" y="14804"/>
                  </a:lnTo>
                  <a:lnTo>
                    <a:pt x="2653" y="14877"/>
                  </a:lnTo>
                  <a:lnTo>
                    <a:pt x="2549" y="14950"/>
                  </a:lnTo>
                  <a:lnTo>
                    <a:pt x="2446" y="15047"/>
                  </a:lnTo>
                  <a:lnTo>
                    <a:pt x="2345" y="15120"/>
                  </a:lnTo>
                  <a:lnTo>
                    <a:pt x="2246" y="15217"/>
                  </a:lnTo>
                  <a:lnTo>
                    <a:pt x="2149" y="15314"/>
                  </a:lnTo>
                  <a:lnTo>
                    <a:pt x="2053" y="15387"/>
                  </a:lnTo>
                  <a:lnTo>
                    <a:pt x="1959" y="15484"/>
                  </a:lnTo>
                  <a:lnTo>
                    <a:pt x="1867" y="15581"/>
                  </a:lnTo>
                  <a:lnTo>
                    <a:pt x="1777" y="15678"/>
                  </a:lnTo>
                  <a:lnTo>
                    <a:pt x="1689" y="15775"/>
                  </a:lnTo>
                  <a:lnTo>
                    <a:pt x="1602" y="15872"/>
                  </a:lnTo>
                  <a:lnTo>
                    <a:pt x="1518" y="15969"/>
                  </a:lnTo>
                  <a:lnTo>
                    <a:pt x="1436" y="16067"/>
                  </a:lnTo>
                  <a:lnTo>
                    <a:pt x="1355" y="16188"/>
                  </a:lnTo>
                  <a:lnTo>
                    <a:pt x="1277" y="16285"/>
                  </a:lnTo>
                  <a:lnTo>
                    <a:pt x="1200" y="16406"/>
                  </a:lnTo>
                  <a:lnTo>
                    <a:pt x="1126" y="16503"/>
                  </a:lnTo>
                  <a:lnTo>
                    <a:pt x="1054" y="16625"/>
                  </a:lnTo>
                  <a:lnTo>
                    <a:pt x="984" y="16722"/>
                  </a:lnTo>
                  <a:lnTo>
                    <a:pt x="916" y="16843"/>
                  </a:lnTo>
                  <a:lnTo>
                    <a:pt x="850" y="16964"/>
                  </a:lnTo>
                  <a:lnTo>
                    <a:pt x="787" y="17086"/>
                  </a:lnTo>
                  <a:lnTo>
                    <a:pt x="726" y="17207"/>
                  </a:lnTo>
                  <a:lnTo>
                    <a:pt x="667" y="17329"/>
                  </a:lnTo>
                  <a:lnTo>
                    <a:pt x="610" y="17474"/>
                  </a:lnTo>
                  <a:lnTo>
                    <a:pt x="556" y="17596"/>
                  </a:lnTo>
                  <a:lnTo>
                    <a:pt x="504" y="17717"/>
                  </a:lnTo>
                  <a:lnTo>
                    <a:pt x="454" y="17862"/>
                  </a:lnTo>
                  <a:lnTo>
                    <a:pt x="407" y="17984"/>
                  </a:lnTo>
                  <a:lnTo>
                    <a:pt x="362" y="18129"/>
                  </a:lnTo>
                  <a:lnTo>
                    <a:pt x="320" y="18275"/>
                  </a:lnTo>
                  <a:lnTo>
                    <a:pt x="280" y="18421"/>
                  </a:lnTo>
                  <a:lnTo>
                    <a:pt x="243" y="18566"/>
                  </a:lnTo>
                  <a:lnTo>
                    <a:pt x="208" y="18712"/>
                  </a:lnTo>
                  <a:lnTo>
                    <a:pt x="176" y="18858"/>
                  </a:lnTo>
                  <a:lnTo>
                    <a:pt x="147" y="19003"/>
                  </a:lnTo>
                  <a:lnTo>
                    <a:pt x="120" y="19173"/>
                  </a:lnTo>
                  <a:lnTo>
                    <a:pt x="95" y="19319"/>
                  </a:lnTo>
                  <a:lnTo>
                    <a:pt x="74" y="19489"/>
                  </a:lnTo>
                  <a:lnTo>
                    <a:pt x="55" y="19658"/>
                  </a:lnTo>
                  <a:lnTo>
                    <a:pt x="39" y="19828"/>
                  </a:lnTo>
                  <a:lnTo>
                    <a:pt x="25" y="19998"/>
                  </a:lnTo>
                  <a:lnTo>
                    <a:pt x="15" y="20168"/>
                  </a:lnTo>
                  <a:lnTo>
                    <a:pt x="7" y="20338"/>
                  </a:lnTo>
                  <a:lnTo>
                    <a:pt x="2" y="20508"/>
                  </a:lnTo>
                  <a:lnTo>
                    <a:pt x="0" y="20702"/>
                  </a:lnTo>
                  <a:lnTo>
                    <a:pt x="1" y="20872"/>
                  </a:lnTo>
                  <a:lnTo>
                    <a:pt x="5" y="21066"/>
                  </a:lnTo>
                  <a:lnTo>
                    <a:pt x="11" y="21260"/>
                  </a:lnTo>
                  <a:lnTo>
                    <a:pt x="21" y="21454"/>
                  </a:lnTo>
                  <a:lnTo>
                    <a:pt x="32" y="21600"/>
                  </a:lnTo>
                  <a:lnTo>
                    <a:pt x="11591" y="21600"/>
                  </a:lnTo>
                  <a:lnTo>
                    <a:pt x="11650" y="21576"/>
                  </a:lnTo>
                  <a:lnTo>
                    <a:pt x="11790" y="21527"/>
                  </a:lnTo>
                  <a:lnTo>
                    <a:pt x="11929" y="21454"/>
                  </a:lnTo>
                  <a:lnTo>
                    <a:pt x="12065" y="21382"/>
                  </a:lnTo>
                  <a:lnTo>
                    <a:pt x="12200" y="21309"/>
                  </a:lnTo>
                  <a:lnTo>
                    <a:pt x="12333" y="21236"/>
                  </a:lnTo>
                  <a:lnTo>
                    <a:pt x="12464" y="21187"/>
                  </a:lnTo>
                  <a:lnTo>
                    <a:pt x="12593" y="21115"/>
                  </a:lnTo>
                  <a:lnTo>
                    <a:pt x="12720" y="21042"/>
                  </a:lnTo>
                  <a:lnTo>
                    <a:pt x="12846" y="20969"/>
                  </a:lnTo>
                  <a:lnTo>
                    <a:pt x="12969" y="20896"/>
                  </a:lnTo>
                  <a:lnTo>
                    <a:pt x="13091" y="20848"/>
                  </a:lnTo>
                  <a:lnTo>
                    <a:pt x="13211" y="20775"/>
                  </a:lnTo>
                  <a:lnTo>
                    <a:pt x="13329" y="20702"/>
                  </a:lnTo>
                  <a:lnTo>
                    <a:pt x="13446" y="20629"/>
                  </a:lnTo>
                  <a:lnTo>
                    <a:pt x="13561" y="20556"/>
                  </a:lnTo>
                  <a:lnTo>
                    <a:pt x="13674" y="20484"/>
                  </a:lnTo>
                  <a:lnTo>
                    <a:pt x="13785" y="20411"/>
                  </a:lnTo>
                  <a:lnTo>
                    <a:pt x="13895" y="20338"/>
                  </a:lnTo>
                  <a:lnTo>
                    <a:pt x="14002" y="20289"/>
                  </a:lnTo>
                  <a:lnTo>
                    <a:pt x="14109" y="20217"/>
                  </a:lnTo>
                  <a:lnTo>
                    <a:pt x="14213" y="20144"/>
                  </a:lnTo>
                  <a:lnTo>
                    <a:pt x="14316" y="20071"/>
                  </a:lnTo>
                  <a:lnTo>
                    <a:pt x="14418" y="19998"/>
                  </a:lnTo>
                  <a:lnTo>
                    <a:pt x="14518" y="19925"/>
                  </a:lnTo>
                  <a:lnTo>
                    <a:pt x="14616" y="19853"/>
                  </a:lnTo>
                  <a:lnTo>
                    <a:pt x="14712" y="19780"/>
                  </a:lnTo>
                  <a:lnTo>
                    <a:pt x="14807" y="19707"/>
                  </a:lnTo>
                  <a:lnTo>
                    <a:pt x="14901" y="19634"/>
                  </a:lnTo>
                  <a:lnTo>
                    <a:pt x="14993" y="19561"/>
                  </a:lnTo>
                  <a:lnTo>
                    <a:pt x="15083" y="19489"/>
                  </a:lnTo>
                  <a:lnTo>
                    <a:pt x="15172" y="19416"/>
                  </a:lnTo>
                  <a:lnTo>
                    <a:pt x="15260" y="19343"/>
                  </a:lnTo>
                  <a:lnTo>
                    <a:pt x="15346" y="19270"/>
                  </a:lnTo>
                  <a:lnTo>
                    <a:pt x="15430" y="19197"/>
                  </a:lnTo>
                  <a:lnTo>
                    <a:pt x="15513" y="19124"/>
                  </a:lnTo>
                  <a:lnTo>
                    <a:pt x="15595" y="19052"/>
                  </a:lnTo>
                  <a:lnTo>
                    <a:pt x="15675" y="18979"/>
                  </a:lnTo>
                  <a:lnTo>
                    <a:pt x="15754" y="18906"/>
                  </a:lnTo>
                  <a:lnTo>
                    <a:pt x="15832" y="18809"/>
                  </a:lnTo>
                  <a:lnTo>
                    <a:pt x="15908" y="18736"/>
                  </a:lnTo>
                  <a:lnTo>
                    <a:pt x="15982" y="18663"/>
                  </a:lnTo>
                  <a:lnTo>
                    <a:pt x="16056" y="18591"/>
                  </a:lnTo>
                  <a:lnTo>
                    <a:pt x="16128" y="18518"/>
                  </a:lnTo>
                  <a:lnTo>
                    <a:pt x="16199" y="18445"/>
                  </a:lnTo>
                  <a:lnTo>
                    <a:pt x="16268" y="18372"/>
                  </a:lnTo>
                  <a:lnTo>
                    <a:pt x="16336" y="18275"/>
                  </a:lnTo>
                  <a:lnTo>
                    <a:pt x="16403" y="18202"/>
                  </a:lnTo>
                  <a:lnTo>
                    <a:pt x="16469" y="18129"/>
                  </a:lnTo>
                  <a:lnTo>
                    <a:pt x="16533" y="18057"/>
                  </a:lnTo>
                  <a:lnTo>
                    <a:pt x="16597" y="17984"/>
                  </a:lnTo>
                  <a:lnTo>
                    <a:pt x="16659" y="17887"/>
                  </a:lnTo>
                  <a:lnTo>
                    <a:pt x="16779" y="17741"/>
                  </a:lnTo>
                  <a:lnTo>
                    <a:pt x="16837" y="17668"/>
                  </a:lnTo>
                  <a:lnTo>
                    <a:pt x="16895" y="17571"/>
                  </a:lnTo>
                  <a:lnTo>
                    <a:pt x="16951" y="17498"/>
                  </a:lnTo>
                  <a:lnTo>
                    <a:pt x="17006" y="17426"/>
                  </a:lnTo>
                  <a:lnTo>
                    <a:pt x="17060" y="17353"/>
                  </a:lnTo>
                  <a:lnTo>
                    <a:pt x="17113" y="17256"/>
                  </a:lnTo>
                  <a:lnTo>
                    <a:pt x="17165" y="17183"/>
                  </a:lnTo>
                  <a:lnTo>
                    <a:pt x="17216" y="17110"/>
                  </a:lnTo>
                  <a:lnTo>
                    <a:pt x="17265" y="17013"/>
                  </a:lnTo>
                  <a:lnTo>
                    <a:pt x="17314" y="16940"/>
                  </a:lnTo>
                  <a:lnTo>
                    <a:pt x="17362" y="16867"/>
                  </a:lnTo>
                  <a:lnTo>
                    <a:pt x="17408" y="16770"/>
                  </a:lnTo>
                  <a:lnTo>
                    <a:pt x="17454" y="16698"/>
                  </a:lnTo>
                  <a:lnTo>
                    <a:pt x="17499" y="16625"/>
                  </a:lnTo>
                  <a:lnTo>
                    <a:pt x="17542" y="16528"/>
                  </a:lnTo>
                  <a:lnTo>
                    <a:pt x="17585" y="16455"/>
                  </a:lnTo>
                  <a:lnTo>
                    <a:pt x="17627" y="16358"/>
                  </a:lnTo>
                  <a:lnTo>
                    <a:pt x="17668" y="16285"/>
                  </a:lnTo>
                  <a:lnTo>
                    <a:pt x="17708" y="16188"/>
                  </a:lnTo>
                  <a:lnTo>
                    <a:pt x="17748" y="16115"/>
                  </a:lnTo>
                  <a:lnTo>
                    <a:pt x="17786" y="16042"/>
                  </a:lnTo>
                  <a:lnTo>
                    <a:pt x="17823" y="15945"/>
                  </a:lnTo>
                  <a:lnTo>
                    <a:pt x="17860" y="15872"/>
                  </a:lnTo>
                  <a:lnTo>
                    <a:pt x="17896" y="15775"/>
                  </a:lnTo>
                  <a:lnTo>
                    <a:pt x="17931" y="15702"/>
                  </a:lnTo>
                  <a:lnTo>
                    <a:pt x="17965" y="15605"/>
                  </a:lnTo>
                  <a:lnTo>
                    <a:pt x="17999" y="15533"/>
                  </a:lnTo>
                  <a:lnTo>
                    <a:pt x="18031" y="15436"/>
                  </a:lnTo>
                  <a:lnTo>
                    <a:pt x="18063" y="15338"/>
                  </a:lnTo>
                  <a:lnTo>
                    <a:pt x="18094" y="15266"/>
                  </a:lnTo>
                  <a:lnTo>
                    <a:pt x="18125" y="15169"/>
                  </a:lnTo>
                  <a:lnTo>
                    <a:pt x="18155" y="15096"/>
                  </a:lnTo>
                  <a:lnTo>
                    <a:pt x="18184" y="14999"/>
                  </a:lnTo>
                  <a:lnTo>
                    <a:pt x="18212" y="14902"/>
                  </a:lnTo>
                  <a:lnTo>
                    <a:pt x="18240" y="14829"/>
                  </a:lnTo>
                  <a:lnTo>
                    <a:pt x="18267" y="14732"/>
                  </a:lnTo>
                  <a:lnTo>
                    <a:pt x="18294" y="14659"/>
                  </a:lnTo>
                  <a:lnTo>
                    <a:pt x="18320" y="14562"/>
                  </a:lnTo>
                  <a:lnTo>
                    <a:pt x="18345" y="14465"/>
                  </a:lnTo>
                  <a:lnTo>
                    <a:pt x="18370" y="14392"/>
                  </a:lnTo>
                  <a:lnTo>
                    <a:pt x="18394" y="14295"/>
                  </a:lnTo>
                  <a:lnTo>
                    <a:pt x="18440" y="14101"/>
                  </a:lnTo>
                  <a:lnTo>
                    <a:pt x="18463" y="14028"/>
                  </a:lnTo>
                  <a:lnTo>
                    <a:pt x="18485" y="13931"/>
                  </a:lnTo>
                  <a:lnTo>
                    <a:pt x="18527" y="13737"/>
                  </a:lnTo>
                  <a:lnTo>
                    <a:pt x="18548" y="13664"/>
                  </a:lnTo>
                  <a:lnTo>
                    <a:pt x="18588" y="13470"/>
                  </a:lnTo>
                  <a:lnTo>
                    <a:pt x="18626" y="13276"/>
                  </a:lnTo>
                  <a:lnTo>
                    <a:pt x="18644" y="13178"/>
                  </a:lnTo>
                  <a:lnTo>
                    <a:pt x="18662" y="13106"/>
                  </a:lnTo>
                  <a:lnTo>
                    <a:pt x="18680" y="13009"/>
                  </a:lnTo>
                  <a:lnTo>
                    <a:pt x="18697" y="12911"/>
                  </a:lnTo>
                  <a:lnTo>
                    <a:pt x="18731" y="12717"/>
                  </a:lnTo>
                  <a:lnTo>
                    <a:pt x="18795" y="12329"/>
                  </a:lnTo>
                  <a:lnTo>
                    <a:pt x="18855" y="11941"/>
                  </a:lnTo>
                  <a:lnTo>
                    <a:pt x="18869" y="11844"/>
                  </a:lnTo>
                  <a:lnTo>
                    <a:pt x="18884" y="11747"/>
                  </a:lnTo>
                  <a:lnTo>
                    <a:pt x="18898" y="11649"/>
                  </a:lnTo>
                  <a:lnTo>
                    <a:pt x="18926" y="11455"/>
                  </a:lnTo>
                  <a:lnTo>
                    <a:pt x="18939" y="11358"/>
                  </a:lnTo>
                  <a:lnTo>
                    <a:pt x="18967" y="11164"/>
                  </a:lnTo>
                  <a:lnTo>
                    <a:pt x="18980" y="11067"/>
                  </a:lnTo>
                  <a:lnTo>
                    <a:pt x="19007" y="10849"/>
                  </a:lnTo>
                  <a:lnTo>
                    <a:pt x="19034" y="10654"/>
                  </a:lnTo>
                  <a:lnTo>
                    <a:pt x="19115" y="10023"/>
                  </a:lnTo>
                  <a:lnTo>
                    <a:pt x="19157" y="9732"/>
                  </a:lnTo>
                  <a:lnTo>
                    <a:pt x="19171" y="9611"/>
                  </a:lnTo>
                  <a:lnTo>
                    <a:pt x="19199" y="9417"/>
                  </a:lnTo>
                  <a:lnTo>
                    <a:pt x="19214" y="9295"/>
                  </a:lnTo>
                  <a:lnTo>
                    <a:pt x="19229" y="9198"/>
                  </a:lnTo>
                  <a:lnTo>
                    <a:pt x="19244" y="9077"/>
                  </a:lnTo>
                  <a:lnTo>
                    <a:pt x="19259" y="8980"/>
                  </a:lnTo>
                  <a:lnTo>
                    <a:pt x="19275" y="8858"/>
                  </a:lnTo>
                  <a:lnTo>
                    <a:pt x="19307" y="8664"/>
                  </a:lnTo>
                  <a:lnTo>
                    <a:pt x="19323" y="8543"/>
                  </a:lnTo>
                  <a:lnTo>
                    <a:pt x="19340" y="8446"/>
                  </a:lnTo>
                  <a:lnTo>
                    <a:pt x="19357" y="8324"/>
                  </a:lnTo>
                  <a:lnTo>
                    <a:pt x="19374" y="8227"/>
                  </a:lnTo>
                  <a:lnTo>
                    <a:pt x="19391" y="8106"/>
                  </a:lnTo>
                  <a:lnTo>
                    <a:pt x="19409" y="8009"/>
                  </a:lnTo>
                  <a:lnTo>
                    <a:pt x="19428" y="7888"/>
                  </a:lnTo>
                  <a:lnTo>
                    <a:pt x="19447" y="7766"/>
                  </a:lnTo>
                  <a:lnTo>
                    <a:pt x="19466" y="7669"/>
                  </a:lnTo>
                  <a:lnTo>
                    <a:pt x="19485" y="7548"/>
                  </a:lnTo>
                  <a:lnTo>
                    <a:pt x="19505" y="7451"/>
                  </a:lnTo>
                  <a:lnTo>
                    <a:pt x="19526" y="7329"/>
                  </a:lnTo>
                  <a:lnTo>
                    <a:pt x="19547" y="7208"/>
                  </a:lnTo>
                  <a:lnTo>
                    <a:pt x="19568" y="7111"/>
                  </a:lnTo>
                  <a:lnTo>
                    <a:pt x="19590" y="6990"/>
                  </a:lnTo>
                  <a:lnTo>
                    <a:pt x="19613" y="6868"/>
                  </a:lnTo>
                  <a:lnTo>
                    <a:pt x="19635" y="6771"/>
                  </a:lnTo>
                  <a:lnTo>
                    <a:pt x="19683" y="6529"/>
                  </a:lnTo>
                  <a:lnTo>
                    <a:pt x="19708" y="6407"/>
                  </a:lnTo>
                  <a:lnTo>
                    <a:pt x="19733" y="6310"/>
                  </a:lnTo>
                  <a:lnTo>
                    <a:pt x="19759" y="6189"/>
                  </a:lnTo>
                  <a:lnTo>
                    <a:pt x="19785" y="6067"/>
                  </a:lnTo>
                  <a:lnTo>
                    <a:pt x="19812" y="5946"/>
                  </a:lnTo>
                  <a:lnTo>
                    <a:pt x="19840" y="5825"/>
                  </a:lnTo>
                  <a:lnTo>
                    <a:pt x="19868" y="5703"/>
                  </a:lnTo>
                  <a:lnTo>
                    <a:pt x="21600" y="0"/>
                  </a:lnTo>
                  <a:close/>
                </a:path>
              </a:pathLst>
            </a:custGeom>
            <a:grpFill/>
            <a:ln w="12700" cap="flat">
              <a:noFill/>
              <a:miter lim="400000"/>
            </a:ln>
            <a:effectLst/>
          </p:spPr>
          <p:txBody>
            <a:bodyPr wrap="square" lIns="22859" tIns="22859" rIns="22859" bIns="22859" numCol="1" anchor="t">
              <a:noAutofit/>
            </a:bodyPr>
            <a:lstStyle/>
            <a:p>
              <a:pPr defTabSz="457200">
                <a:defRPr sz="1000" b="0">
                  <a:latin typeface="Calibri"/>
                  <a:ea typeface="Calibri"/>
                  <a:cs typeface="Calibri"/>
                  <a:sym typeface="Calibri"/>
                </a:defRPr>
              </a:pPr>
              <a:endParaRPr sz="500"/>
            </a:p>
          </p:txBody>
        </p:sp>
        <p:sp>
          <p:nvSpPr>
            <p:cNvPr id="21" name="Kształt"/>
            <p:cNvSpPr/>
            <p:nvPr/>
          </p:nvSpPr>
          <p:spPr>
            <a:xfrm>
              <a:off x="9662803" y="6140084"/>
              <a:ext cx="3204191" cy="757587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980" y="11089"/>
                  </a:lnTo>
                  <a:lnTo>
                    <a:pt x="16692" y="11419"/>
                  </a:lnTo>
                  <a:lnTo>
                    <a:pt x="16400" y="11744"/>
                  </a:lnTo>
                  <a:lnTo>
                    <a:pt x="16103" y="12063"/>
                  </a:lnTo>
                  <a:lnTo>
                    <a:pt x="15801" y="12376"/>
                  </a:lnTo>
                  <a:lnTo>
                    <a:pt x="15495" y="12685"/>
                  </a:lnTo>
                  <a:lnTo>
                    <a:pt x="15184" y="12988"/>
                  </a:lnTo>
                  <a:lnTo>
                    <a:pt x="14868" y="13287"/>
                  </a:lnTo>
                  <a:lnTo>
                    <a:pt x="14548" y="13580"/>
                  </a:lnTo>
                  <a:lnTo>
                    <a:pt x="14224" y="13868"/>
                  </a:lnTo>
                  <a:lnTo>
                    <a:pt x="13895" y="14151"/>
                  </a:lnTo>
                  <a:lnTo>
                    <a:pt x="13563" y="14430"/>
                  </a:lnTo>
                  <a:lnTo>
                    <a:pt x="13226" y="14703"/>
                  </a:lnTo>
                  <a:lnTo>
                    <a:pt x="12885" y="14972"/>
                  </a:lnTo>
                  <a:lnTo>
                    <a:pt x="12540" y="15236"/>
                  </a:lnTo>
                  <a:lnTo>
                    <a:pt x="12191" y="15496"/>
                  </a:lnTo>
                  <a:lnTo>
                    <a:pt x="11838" y="15751"/>
                  </a:lnTo>
                  <a:lnTo>
                    <a:pt x="11482" y="16002"/>
                  </a:lnTo>
                  <a:lnTo>
                    <a:pt x="11122" y="16248"/>
                  </a:lnTo>
                  <a:lnTo>
                    <a:pt x="10758" y="16490"/>
                  </a:lnTo>
                  <a:lnTo>
                    <a:pt x="10391" y="16728"/>
                  </a:lnTo>
                  <a:lnTo>
                    <a:pt x="10020" y="16962"/>
                  </a:lnTo>
                  <a:lnTo>
                    <a:pt x="9646" y="17191"/>
                  </a:lnTo>
                  <a:lnTo>
                    <a:pt x="9269" y="17417"/>
                  </a:lnTo>
                  <a:lnTo>
                    <a:pt x="8889" y="17638"/>
                  </a:lnTo>
                  <a:lnTo>
                    <a:pt x="8505" y="17856"/>
                  </a:lnTo>
                  <a:lnTo>
                    <a:pt x="8119" y="18070"/>
                  </a:lnTo>
                  <a:lnTo>
                    <a:pt x="7729" y="18280"/>
                  </a:lnTo>
                  <a:lnTo>
                    <a:pt x="7337" y="18486"/>
                  </a:lnTo>
                  <a:lnTo>
                    <a:pt x="6942" y="18689"/>
                  </a:lnTo>
                  <a:lnTo>
                    <a:pt x="6544" y="18888"/>
                  </a:lnTo>
                  <a:lnTo>
                    <a:pt x="6143" y="19084"/>
                  </a:lnTo>
                  <a:lnTo>
                    <a:pt x="5740" y="19276"/>
                  </a:lnTo>
                  <a:lnTo>
                    <a:pt x="5334" y="19465"/>
                  </a:lnTo>
                  <a:lnTo>
                    <a:pt x="4926" y="19651"/>
                  </a:lnTo>
                  <a:lnTo>
                    <a:pt x="4516" y="19833"/>
                  </a:lnTo>
                  <a:lnTo>
                    <a:pt x="4103" y="20012"/>
                  </a:lnTo>
                  <a:lnTo>
                    <a:pt x="3688" y="20188"/>
                  </a:lnTo>
                  <a:lnTo>
                    <a:pt x="3271" y="20361"/>
                  </a:lnTo>
                  <a:lnTo>
                    <a:pt x="2852" y="20532"/>
                  </a:lnTo>
                  <a:lnTo>
                    <a:pt x="2431" y="20699"/>
                  </a:lnTo>
                  <a:lnTo>
                    <a:pt x="2008" y="20863"/>
                  </a:lnTo>
                  <a:lnTo>
                    <a:pt x="1584" y="21025"/>
                  </a:lnTo>
                  <a:lnTo>
                    <a:pt x="1157" y="21184"/>
                  </a:lnTo>
                  <a:lnTo>
                    <a:pt x="730" y="21341"/>
                  </a:lnTo>
                  <a:lnTo>
                    <a:pt x="300" y="21495"/>
                  </a:lnTo>
                  <a:lnTo>
                    <a:pt x="0" y="21600"/>
                  </a:lnTo>
                  <a:lnTo>
                    <a:pt x="14940" y="21600"/>
                  </a:lnTo>
                  <a:lnTo>
                    <a:pt x="14996" y="21289"/>
                  </a:lnTo>
                  <a:lnTo>
                    <a:pt x="15038" y="21060"/>
                  </a:lnTo>
                  <a:lnTo>
                    <a:pt x="15080" y="20830"/>
                  </a:lnTo>
                  <a:lnTo>
                    <a:pt x="15122" y="20599"/>
                  </a:lnTo>
                  <a:lnTo>
                    <a:pt x="15165" y="20368"/>
                  </a:lnTo>
                  <a:lnTo>
                    <a:pt x="15253" y="19902"/>
                  </a:lnTo>
                  <a:lnTo>
                    <a:pt x="15298" y="19668"/>
                  </a:lnTo>
                  <a:lnTo>
                    <a:pt x="15343" y="19433"/>
                  </a:lnTo>
                  <a:lnTo>
                    <a:pt x="15389" y="19198"/>
                  </a:lnTo>
                  <a:lnTo>
                    <a:pt x="15436" y="18961"/>
                  </a:lnTo>
                  <a:lnTo>
                    <a:pt x="15484" y="18724"/>
                  </a:lnTo>
                  <a:lnTo>
                    <a:pt x="15533" y="18486"/>
                  </a:lnTo>
                  <a:lnTo>
                    <a:pt x="15582" y="18247"/>
                  </a:lnTo>
                  <a:lnTo>
                    <a:pt x="15633" y="18007"/>
                  </a:lnTo>
                  <a:lnTo>
                    <a:pt x="15685" y="17767"/>
                  </a:lnTo>
                  <a:lnTo>
                    <a:pt x="15737" y="17525"/>
                  </a:lnTo>
                  <a:lnTo>
                    <a:pt x="15791" y="17283"/>
                  </a:lnTo>
                  <a:lnTo>
                    <a:pt x="15846" y="17040"/>
                  </a:lnTo>
                  <a:lnTo>
                    <a:pt x="15902" y="16796"/>
                  </a:lnTo>
                  <a:lnTo>
                    <a:pt x="15960" y="16552"/>
                  </a:lnTo>
                  <a:lnTo>
                    <a:pt x="16019" y="16306"/>
                  </a:lnTo>
                  <a:lnTo>
                    <a:pt x="16079" y="16060"/>
                  </a:lnTo>
                  <a:lnTo>
                    <a:pt x="16140" y="15812"/>
                  </a:lnTo>
                  <a:lnTo>
                    <a:pt x="16203" y="15564"/>
                  </a:lnTo>
                  <a:lnTo>
                    <a:pt x="16268" y="15315"/>
                  </a:lnTo>
                  <a:lnTo>
                    <a:pt x="16334" y="15066"/>
                  </a:lnTo>
                  <a:lnTo>
                    <a:pt x="16402" y="14815"/>
                  </a:lnTo>
                  <a:lnTo>
                    <a:pt x="16471" y="14564"/>
                  </a:lnTo>
                  <a:lnTo>
                    <a:pt x="16542" y="14311"/>
                  </a:lnTo>
                  <a:lnTo>
                    <a:pt x="16615" y="14058"/>
                  </a:lnTo>
                  <a:lnTo>
                    <a:pt x="16690" y="13804"/>
                  </a:lnTo>
                  <a:lnTo>
                    <a:pt x="16767" y="13549"/>
                  </a:lnTo>
                  <a:lnTo>
                    <a:pt x="16845" y="13293"/>
                  </a:lnTo>
                  <a:lnTo>
                    <a:pt x="16925" y="13037"/>
                  </a:lnTo>
                  <a:lnTo>
                    <a:pt x="17008" y="12779"/>
                  </a:lnTo>
                  <a:lnTo>
                    <a:pt x="17092" y="12521"/>
                  </a:lnTo>
                  <a:lnTo>
                    <a:pt x="17179" y="12262"/>
                  </a:lnTo>
                  <a:lnTo>
                    <a:pt x="17268" y="12002"/>
                  </a:lnTo>
                  <a:lnTo>
                    <a:pt x="17359" y="11740"/>
                  </a:lnTo>
                  <a:lnTo>
                    <a:pt x="17452" y="11479"/>
                  </a:lnTo>
                  <a:lnTo>
                    <a:pt x="17548" y="11216"/>
                  </a:lnTo>
                  <a:lnTo>
                    <a:pt x="17645" y="10952"/>
                  </a:lnTo>
                  <a:lnTo>
                    <a:pt x="17746" y="10687"/>
                  </a:lnTo>
                  <a:lnTo>
                    <a:pt x="17849" y="10422"/>
                  </a:lnTo>
                  <a:lnTo>
                    <a:pt x="17954" y="10156"/>
                  </a:lnTo>
                  <a:lnTo>
                    <a:pt x="18061" y="9888"/>
                  </a:lnTo>
                  <a:lnTo>
                    <a:pt x="21600" y="1396"/>
                  </a:lnTo>
                  <a:lnTo>
                    <a:pt x="21600" y="0"/>
                  </a:lnTo>
                  <a:close/>
                </a:path>
              </a:pathLst>
            </a:custGeom>
            <a:grpFill/>
            <a:ln w="12700" cap="flat">
              <a:noFill/>
              <a:miter lim="400000"/>
            </a:ln>
            <a:effectLst/>
          </p:spPr>
          <p:txBody>
            <a:bodyPr wrap="square" lIns="22859" tIns="22859" rIns="22859" bIns="22859" numCol="1" anchor="t">
              <a:noAutofit/>
            </a:bodyPr>
            <a:lstStyle/>
            <a:p>
              <a:pPr defTabSz="457200">
                <a:defRPr sz="1000" b="0">
                  <a:latin typeface="Calibri"/>
                  <a:ea typeface="Calibri"/>
                  <a:cs typeface="Calibri"/>
                  <a:sym typeface="Calibri"/>
                </a:defRPr>
              </a:pPr>
              <a:endParaRPr sz="500"/>
            </a:p>
          </p:txBody>
        </p:sp>
      </p:grpSp>
      <p:pic>
        <p:nvPicPr>
          <p:cNvPr id="165" name="Obrazek" descr="Obrazek"/>
          <p:cNvPicPr>
            <a:picLocks noChangeAspect="1"/>
          </p:cNvPicPr>
          <p:nvPr/>
        </p:nvPicPr>
        <p:blipFill>
          <a:blip r:embed="rId2"/>
          <a:stretch>
            <a:fillRect/>
          </a:stretch>
        </p:blipFill>
        <p:spPr>
          <a:xfrm>
            <a:off x="9662944" y="542289"/>
            <a:ext cx="2534631" cy="975033"/>
          </a:xfrm>
          <a:prstGeom prst="rect">
            <a:avLst/>
          </a:prstGeom>
          <a:ln w="12700">
            <a:miter lim="400000"/>
          </a:ln>
        </p:spPr>
      </p:pic>
      <p:sp>
        <p:nvSpPr>
          <p:cNvPr id="166" name="Na co jest…"/>
          <p:cNvSpPr txBox="1"/>
          <p:nvPr/>
        </p:nvSpPr>
        <p:spPr>
          <a:xfrm>
            <a:off x="731680" y="591224"/>
            <a:ext cx="2028773" cy="970476"/>
          </a:xfrm>
          <a:prstGeom prst="flowChartAlternateProcess">
            <a:avLst/>
          </a:prstGeom>
          <a:ln w="57150">
            <a:solidFill>
              <a:srgbClr val="8FAADC"/>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style>
          <a:lnRef idx="2">
            <a:schemeClr val="accent1"/>
          </a:lnRef>
          <a:fillRef idx="1">
            <a:schemeClr val="lt1"/>
          </a:fillRef>
          <a:effectRef idx="0">
            <a:schemeClr val="accent1"/>
          </a:effectRef>
          <a:fontRef idx="minor">
            <a:schemeClr val="dk1"/>
          </a:fontRef>
        </p:style>
        <p:txBody>
          <a:bodyPr wrap="square" lIns="22859" tIns="22859" rIns="22859" bIns="22859">
            <a:spAutoFit/>
          </a:bodyPr>
          <a:lstStyle/>
          <a:p>
            <a:pPr algn="ctr" defTabSz="457200">
              <a:lnSpc>
                <a:spcPct val="90000"/>
              </a:lnSpc>
              <a:spcBef>
                <a:spcPts val="600"/>
              </a:spcBef>
              <a:spcAft>
                <a:spcPts val="600"/>
              </a:spcAft>
              <a:defRPr sz="4800" b="0">
                <a:latin typeface="Lato Bold"/>
                <a:ea typeface="Lato Bold"/>
                <a:cs typeface="Lato Bold"/>
                <a:sym typeface="Lato Bold"/>
              </a:defRPr>
            </a:pPr>
            <a:r>
              <a:rPr lang="pl-PL" sz="6000" dirty="0">
                <a:solidFill>
                  <a:srgbClr val="8FAADC"/>
                </a:solidFill>
                <a:latin typeface="Lato Black" panose="020F0502020204030203" pitchFamily="34" charset="0"/>
                <a:ea typeface="Lato Black" panose="020F0502020204030203" pitchFamily="34" charset="0"/>
                <a:cs typeface="Lato Black" panose="020F0502020204030203" pitchFamily="34" charset="0"/>
              </a:rPr>
              <a:t>19.2</a:t>
            </a:r>
            <a:endParaRPr sz="6000" dirty="0">
              <a:solidFill>
                <a:srgbClr val="8FAADC"/>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11" name="Symbol zastępczy zawartości 5"/>
          <p:cNvSpPr txBox="1"/>
          <p:nvPr/>
        </p:nvSpPr>
        <p:spPr>
          <a:xfrm>
            <a:off x="511315" y="1996399"/>
            <a:ext cx="10763410" cy="12474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Autofit/>
          </a:bodyPr>
          <a:lstStyle/>
          <a:p>
            <a:pPr marL="571500" indent="-571500" algn="just">
              <a:lnSpc>
                <a:spcPct val="90000"/>
              </a:lnSpc>
              <a:spcBef>
                <a:spcPts val="1000"/>
              </a:spcBef>
              <a:buFont typeface="Arial" panose="020B0604020202020204" pitchFamily="34" charset="0"/>
              <a:buChar char="•"/>
              <a:defRPr sz="2200">
                <a:solidFill>
                  <a:srgbClr val="009245"/>
                </a:solidFill>
                <a:latin typeface="Lato Bold"/>
                <a:ea typeface="Lato Bold"/>
                <a:cs typeface="Lato Bold"/>
                <a:sym typeface="Lato Bold"/>
              </a:defRPr>
            </a:pPr>
            <a:r>
              <a:rPr lang="pl-PL" sz="3600" dirty="0">
                <a:solidFill>
                  <a:srgbClr val="767171"/>
                </a:solidFill>
                <a:latin typeface="Lato Regular" panose="020F0502020204030203" pitchFamily="34" charset="0"/>
                <a:ea typeface="Lato Regular" panose="020F0502020204030203" pitchFamily="34" charset="0"/>
                <a:cs typeface="Lato Regular" panose="020F0502020204030203" pitchFamily="34" charset="0"/>
              </a:rPr>
              <a:t>Uzależnienie podziału środków od poziomu realizacji LSR posiada kluczową zaletę, która zakłada przekazanie większej ilości środków tym LGD, które mają wyższy poziom realizacji LSR (taka LGD ma większy potencjał na wykorzystanie tych środków).</a:t>
            </a:r>
          </a:p>
          <a:p>
            <a:pPr marL="571500" indent="-571500" algn="just">
              <a:lnSpc>
                <a:spcPct val="90000"/>
              </a:lnSpc>
              <a:spcBef>
                <a:spcPts val="1000"/>
              </a:spcBef>
              <a:buFont typeface="Arial" panose="020B0604020202020204" pitchFamily="34" charset="0"/>
              <a:buChar char="•"/>
              <a:defRPr sz="2200">
                <a:solidFill>
                  <a:srgbClr val="009245"/>
                </a:solidFill>
                <a:latin typeface="Lato Bold"/>
                <a:ea typeface="Lato Bold"/>
                <a:cs typeface="Lato Bold"/>
                <a:sym typeface="Lato Bold"/>
              </a:defRPr>
            </a:pPr>
            <a:r>
              <a:rPr lang="pl-PL" sz="3600" dirty="0">
                <a:solidFill>
                  <a:srgbClr val="767171"/>
                </a:solidFill>
                <a:latin typeface="Lato Regular" panose="020F0502020204030203" pitchFamily="34" charset="0"/>
                <a:ea typeface="Lato Regular" panose="020F0502020204030203" pitchFamily="34" charset="0"/>
                <a:cs typeface="Lato Regular" panose="020F0502020204030203" pitchFamily="34" charset="0"/>
              </a:rPr>
              <a:t>Kwota ta nadal będzie różnicowana pod kątem wielkości LGD (limit 19.2 danej LGD jest uzależniony od jej wielkości)</a:t>
            </a:r>
            <a:endParaRPr sz="3600" dirty="0">
              <a:solidFill>
                <a:srgbClr val="767171"/>
              </a:solidFill>
              <a:latin typeface="Lato Regular" panose="020F0502020204030203" pitchFamily="34" charset="0"/>
              <a:ea typeface="Lato Regular" panose="020F0502020204030203" pitchFamily="34" charset="0"/>
              <a:cs typeface="Lato Regular" panose="020F0502020204030203" pitchFamily="34" charset="0"/>
            </a:endParaRPr>
          </a:p>
        </p:txBody>
      </p:sp>
    </p:spTree>
    <p:extLst>
      <p:ext uri="{BB962C8B-B14F-4D97-AF65-F5344CB8AC3E}">
        <p14:creationId xmlns:p14="http://schemas.microsoft.com/office/powerpoint/2010/main" val="1041445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Obrazek" descr="Obrazek"/>
          <p:cNvPicPr>
            <a:picLocks noChangeAspect="1"/>
          </p:cNvPicPr>
          <p:nvPr/>
        </p:nvPicPr>
        <p:blipFill>
          <a:blip r:embed="rId2">
            <a:extLst>
              <a:ext uri="{BEBA8EAE-BF5A-486C-A8C5-ECC9F3942E4B}">
                <a14:imgProps xmlns:a14="http://schemas.microsoft.com/office/drawing/2010/main">
                  <a14:imgLayer r:embed="rId3">
                    <a14:imgEffect>
                      <a14:brightnessContrast bright="2000"/>
                    </a14:imgEffect>
                  </a14:imgLayer>
                </a14:imgProps>
              </a:ext>
            </a:extLst>
          </a:blip>
          <a:stretch>
            <a:fillRect/>
          </a:stretch>
        </p:blipFill>
        <p:spPr>
          <a:xfrm>
            <a:off x="-1172049" y="-8921282"/>
            <a:ext cx="14536097" cy="28342493"/>
          </a:xfrm>
          <a:prstGeom prst="rect">
            <a:avLst/>
          </a:prstGeom>
          <a:ln w="12700">
            <a:miter lim="400000"/>
          </a:ln>
        </p:spPr>
      </p:pic>
      <p:pic>
        <p:nvPicPr>
          <p:cNvPr id="165" name="Obrazek" descr="Obrazek"/>
          <p:cNvPicPr>
            <a:picLocks noChangeAspect="1"/>
          </p:cNvPicPr>
          <p:nvPr/>
        </p:nvPicPr>
        <p:blipFill>
          <a:blip r:embed="rId4"/>
          <a:stretch>
            <a:fillRect/>
          </a:stretch>
        </p:blipFill>
        <p:spPr>
          <a:xfrm>
            <a:off x="9662944" y="542289"/>
            <a:ext cx="2534631" cy="975033"/>
          </a:xfrm>
          <a:prstGeom prst="rect">
            <a:avLst/>
          </a:prstGeom>
          <a:ln w="12700">
            <a:miter lim="400000"/>
          </a:ln>
        </p:spPr>
      </p:pic>
      <p:sp>
        <p:nvSpPr>
          <p:cNvPr id="166" name="Na co jest…"/>
          <p:cNvSpPr txBox="1"/>
          <p:nvPr/>
        </p:nvSpPr>
        <p:spPr>
          <a:xfrm>
            <a:off x="731680" y="591224"/>
            <a:ext cx="2028773" cy="970476"/>
          </a:xfrm>
          <a:prstGeom prst="flowChartAlternateProcess">
            <a:avLst/>
          </a:prstGeom>
          <a:noFill/>
          <a:ln w="57150">
            <a:solidFill>
              <a:srgbClr val="8FAADC"/>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style>
          <a:lnRef idx="2">
            <a:schemeClr val="accent1"/>
          </a:lnRef>
          <a:fillRef idx="1">
            <a:schemeClr val="lt1"/>
          </a:fillRef>
          <a:effectRef idx="0">
            <a:schemeClr val="accent1"/>
          </a:effectRef>
          <a:fontRef idx="minor">
            <a:schemeClr val="dk1"/>
          </a:fontRef>
        </p:style>
        <p:txBody>
          <a:bodyPr wrap="square" lIns="22859" tIns="22859" rIns="22859" bIns="22859">
            <a:spAutoFit/>
          </a:bodyPr>
          <a:lstStyle/>
          <a:p>
            <a:pPr algn="ctr" defTabSz="457200">
              <a:lnSpc>
                <a:spcPct val="90000"/>
              </a:lnSpc>
              <a:spcBef>
                <a:spcPts val="600"/>
              </a:spcBef>
              <a:spcAft>
                <a:spcPts val="600"/>
              </a:spcAft>
              <a:defRPr sz="4800" b="0">
                <a:latin typeface="Lato Bold"/>
                <a:ea typeface="Lato Bold"/>
                <a:cs typeface="Lato Bold"/>
                <a:sym typeface="Lato Bold"/>
              </a:defRPr>
            </a:pPr>
            <a:r>
              <a:rPr lang="pl-PL" sz="6000" dirty="0">
                <a:solidFill>
                  <a:srgbClr val="8FAADC"/>
                </a:solidFill>
                <a:latin typeface="Lato Black" panose="020F0502020204030203" pitchFamily="34" charset="0"/>
                <a:ea typeface="Lato Black" panose="020F0502020204030203" pitchFamily="34" charset="0"/>
                <a:cs typeface="Lato Black" panose="020F0502020204030203" pitchFamily="34" charset="0"/>
              </a:rPr>
              <a:t>19.2</a:t>
            </a:r>
            <a:endParaRPr sz="6000" dirty="0">
              <a:solidFill>
                <a:srgbClr val="8FAADC"/>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11" name="Symbol zastępczy zawartości 5"/>
          <p:cNvSpPr txBox="1"/>
          <p:nvPr/>
        </p:nvSpPr>
        <p:spPr>
          <a:xfrm>
            <a:off x="511315" y="2444971"/>
            <a:ext cx="10763410" cy="12474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Autofit/>
          </a:bodyPr>
          <a:lstStyle/>
          <a:p>
            <a:pPr algn="ctr">
              <a:lnSpc>
                <a:spcPct val="90000"/>
              </a:lnSpc>
              <a:spcBef>
                <a:spcPts val="1000"/>
              </a:spcBef>
              <a:defRPr sz="2200">
                <a:solidFill>
                  <a:srgbClr val="009245"/>
                </a:solidFill>
                <a:latin typeface="Lato Bold"/>
                <a:ea typeface="Lato Bold"/>
                <a:cs typeface="Lato Bold"/>
                <a:sym typeface="Lato Bold"/>
              </a:defRPr>
            </a:pPr>
            <a:r>
              <a:rPr lang="pl-PL" sz="4000" dirty="0">
                <a:solidFill>
                  <a:srgbClr val="767171"/>
                </a:solidFill>
                <a:latin typeface="Lato Regular" panose="020F0502020204030203" pitchFamily="34" charset="0"/>
                <a:ea typeface="Lato Regular" panose="020F0502020204030203" pitchFamily="34" charset="0"/>
                <a:cs typeface="Lato Regular" panose="020F0502020204030203" pitchFamily="34" charset="0"/>
              </a:rPr>
              <a:t>Co najmniej 35% dodatkowych środków 19.2 przeznaczone na premię na rozpoczęcie działalności gospodarczej.</a:t>
            </a:r>
            <a:endParaRPr sz="4000" dirty="0">
              <a:solidFill>
                <a:srgbClr val="767171"/>
              </a:solidFill>
              <a:latin typeface="Lato Regular" panose="020F0502020204030203" pitchFamily="34" charset="0"/>
              <a:ea typeface="Lato Regular" panose="020F0502020204030203" pitchFamily="34" charset="0"/>
              <a:cs typeface="Lato Regular" panose="020F0502020204030203" pitchFamily="34" charset="0"/>
            </a:endParaRPr>
          </a:p>
        </p:txBody>
      </p:sp>
      <p:sp>
        <p:nvSpPr>
          <p:cNvPr id="167" name="Efektem realizacji operacji jest stworzenie koncepcji Smart Village dla danej miejscowości (lub kilku sąsiednich), która powinna zawierać co najmniej następujące elementy:…"/>
          <p:cNvSpPr txBox="1"/>
          <p:nvPr/>
        </p:nvSpPr>
        <p:spPr>
          <a:xfrm>
            <a:off x="1028005" y="3130335"/>
            <a:ext cx="9739530" cy="3799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spAutoFit/>
          </a:bodyPr>
          <a:lstStyle/>
          <a:p>
            <a:pPr marL="285750" indent="-285750" algn="just">
              <a:buFont typeface="Arial" panose="020B0604020202020204" pitchFamily="34" charset="0"/>
              <a:buChar char="•"/>
            </a:pPr>
            <a:endParaRPr lang="en-GB" sz="2000" dirty="0">
              <a:solidFill>
                <a:srgbClr val="212121"/>
              </a:solidFill>
              <a:latin typeface="Segoe UI" panose="020B0502040204020203" pitchFamily="34" charset="0"/>
            </a:endParaRPr>
          </a:p>
        </p:txBody>
      </p:sp>
      <p:sp>
        <p:nvSpPr>
          <p:cNvPr id="25" name="Symbol zastępczy zawartości 5"/>
          <p:cNvSpPr txBox="1"/>
          <p:nvPr/>
        </p:nvSpPr>
        <p:spPr>
          <a:xfrm>
            <a:off x="511315" y="4482031"/>
            <a:ext cx="10763410" cy="12474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Autofit/>
          </a:bodyPr>
          <a:lstStyle/>
          <a:p>
            <a:pPr algn="ctr">
              <a:lnSpc>
                <a:spcPct val="90000"/>
              </a:lnSpc>
              <a:spcBef>
                <a:spcPts val="1000"/>
              </a:spcBef>
              <a:defRPr sz="2200">
                <a:solidFill>
                  <a:srgbClr val="009245"/>
                </a:solidFill>
                <a:latin typeface="Lato Bold"/>
                <a:ea typeface="Lato Bold"/>
                <a:cs typeface="Lato Bold"/>
                <a:sym typeface="Lato Bold"/>
              </a:defRPr>
            </a:pPr>
            <a:r>
              <a:rPr lang="pl-PL" sz="2400" dirty="0">
                <a:solidFill>
                  <a:srgbClr val="767171"/>
                </a:solidFill>
                <a:latin typeface="Lato Regular" panose="020F0502020204030203" pitchFamily="34" charset="0"/>
                <a:ea typeface="Lato Regular" panose="020F0502020204030203" pitchFamily="34" charset="0"/>
                <a:cs typeface="Lato Regular" panose="020F0502020204030203" pitchFamily="34" charset="0"/>
              </a:rPr>
              <a:t>W umowie ramowej zablokowana zostanie możliwość przeniesienia </a:t>
            </a:r>
            <a:br>
              <a:rPr lang="pl-PL" sz="2400" dirty="0">
                <a:solidFill>
                  <a:srgbClr val="767171"/>
                </a:solidFill>
                <a:latin typeface="Lato Regular" panose="020F0502020204030203" pitchFamily="34" charset="0"/>
                <a:ea typeface="Lato Regular" panose="020F0502020204030203" pitchFamily="34" charset="0"/>
                <a:cs typeface="Lato Regular" panose="020F0502020204030203" pitchFamily="34" charset="0"/>
              </a:rPr>
            </a:br>
            <a:r>
              <a:rPr lang="pl-PL" sz="2400" dirty="0">
                <a:solidFill>
                  <a:srgbClr val="767171"/>
                </a:solidFill>
                <a:latin typeface="Lato Regular" panose="020F0502020204030203" pitchFamily="34" charset="0"/>
                <a:ea typeface="Lato Regular" panose="020F0502020204030203" pitchFamily="34" charset="0"/>
                <a:cs typeface="Lato Regular" panose="020F0502020204030203" pitchFamily="34" charset="0"/>
              </a:rPr>
              <a:t>tych środków na inne przedsięwzięcia.</a:t>
            </a:r>
            <a:endParaRPr sz="2400" dirty="0">
              <a:solidFill>
                <a:srgbClr val="767171"/>
              </a:solidFill>
              <a:latin typeface="Lato Regular" panose="020F0502020204030203" pitchFamily="34" charset="0"/>
              <a:ea typeface="Lato Regular" panose="020F0502020204030203" pitchFamily="34" charset="0"/>
              <a:cs typeface="Lato Regular" panose="020F0502020204030203" pitchFamily="34" charset="0"/>
            </a:endParaRPr>
          </a:p>
        </p:txBody>
      </p:sp>
    </p:spTree>
    <p:extLst>
      <p:ext uri="{BB962C8B-B14F-4D97-AF65-F5344CB8AC3E}">
        <p14:creationId xmlns:p14="http://schemas.microsoft.com/office/powerpoint/2010/main" val="2390445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Obrazek" descr="Obrazek"/>
          <p:cNvPicPr>
            <a:picLocks noChangeAspect="1"/>
          </p:cNvPicPr>
          <p:nvPr/>
        </p:nvPicPr>
        <p:blipFill>
          <a:blip r:embed="rId2">
            <a:extLst>
              <a:ext uri="{BEBA8EAE-BF5A-486C-A8C5-ECC9F3942E4B}">
                <a14:imgProps xmlns:a14="http://schemas.microsoft.com/office/drawing/2010/main">
                  <a14:imgLayer r:embed="rId3">
                    <a14:imgEffect>
                      <a14:brightnessContrast bright="2000"/>
                    </a14:imgEffect>
                  </a14:imgLayer>
                </a14:imgProps>
              </a:ext>
            </a:extLst>
          </a:blip>
          <a:stretch>
            <a:fillRect/>
          </a:stretch>
        </p:blipFill>
        <p:spPr>
          <a:xfrm>
            <a:off x="-1172049" y="-8921282"/>
            <a:ext cx="14536097" cy="28342493"/>
          </a:xfrm>
          <a:prstGeom prst="rect">
            <a:avLst/>
          </a:prstGeom>
          <a:ln w="12700">
            <a:miter lim="400000"/>
          </a:ln>
        </p:spPr>
      </p:pic>
      <p:pic>
        <p:nvPicPr>
          <p:cNvPr id="165" name="Obrazek" descr="Obrazek"/>
          <p:cNvPicPr>
            <a:picLocks noChangeAspect="1"/>
          </p:cNvPicPr>
          <p:nvPr/>
        </p:nvPicPr>
        <p:blipFill>
          <a:blip r:embed="rId4"/>
          <a:stretch>
            <a:fillRect/>
          </a:stretch>
        </p:blipFill>
        <p:spPr>
          <a:xfrm>
            <a:off x="9662944" y="542289"/>
            <a:ext cx="2534631" cy="975033"/>
          </a:xfrm>
          <a:prstGeom prst="rect">
            <a:avLst/>
          </a:prstGeom>
          <a:ln w="12700">
            <a:miter lim="400000"/>
          </a:ln>
        </p:spPr>
      </p:pic>
      <p:sp>
        <p:nvSpPr>
          <p:cNvPr id="166" name="Na co jest…"/>
          <p:cNvSpPr txBox="1"/>
          <p:nvPr/>
        </p:nvSpPr>
        <p:spPr>
          <a:xfrm>
            <a:off x="731680" y="591224"/>
            <a:ext cx="2028773" cy="970476"/>
          </a:xfrm>
          <a:prstGeom prst="flowChartAlternateProcess">
            <a:avLst/>
          </a:prstGeom>
          <a:noFill/>
          <a:ln w="57150">
            <a:solidFill>
              <a:srgbClr val="8FAADC"/>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style>
          <a:lnRef idx="2">
            <a:schemeClr val="accent1"/>
          </a:lnRef>
          <a:fillRef idx="1">
            <a:schemeClr val="lt1"/>
          </a:fillRef>
          <a:effectRef idx="0">
            <a:schemeClr val="accent1"/>
          </a:effectRef>
          <a:fontRef idx="minor">
            <a:schemeClr val="dk1"/>
          </a:fontRef>
        </p:style>
        <p:txBody>
          <a:bodyPr wrap="square" lIns="22859" tIns="22859" rIns="22859" bIns="22859">
            <a:spAutoFit/>
          </a:bodyPr>
          <a:lstStyle/>
          <a:p>
            <a:pPr algn="ctr" defTabSz="457200">
              <a:lnSpc>
                <a:spcPct val="90000"/>
              </a:lnSpc>
              <a:spcBef>
                <a:spcPts val="600"/>
              </a:spcBef>
              <a:spcAft>
                <a:spcPts val="600"/>
              </a:spcAft>
              <a:defRPr sz="4800" b="0">
                <a:latin typeface="Lato Bold"/>
                <a:ea typeface="Lato Bold"/>
                <a:cs typeface="Lato Bold"/>
                <a:sym typeface="Lato Bold"/>
              </a:defRPr>
            </a:pPr>
            <a:r>
              <a:rPr lang="pl-PL" sz="6000" dirty="0">
                <a:solidFill>
                  <a:srgbClr val="8FAADC"/>
                </a:solidFill>
                <a:latin typeface="Lato Black" panose="020F0502020204030203" pitchFamily="34" charset="0"/>
                <a:ea typeface="Lato Black" panose="020F0502020204030203" pitchFamily="34" charset="0"/>
                <a:cs typeface="Lato Black" panose="020F0502020204030203" pitchFamily="34" charset="0"/>
              </a:rPr>
              <a:t>19.2</a:t>
            </a:r>
            <a:endParaRPr sz="6000" dirty="0">
              <a:solidFill>
                <a:srgbClr val="8FAADC"/>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11" name="Symbol zastępczy zawartości 5"/>
          <p:cNvSpPr txBox="1"/>
          <p:nvPr/>
        </p:nvSpPr>
        <p:spPr>
          <a:xfrm>
            <a:off x="511315" y="2444971"/>
            <a:ext cx="10763410" cy="12474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Autofit/>
          </a:bodyPr>
          <a:lstStyle/>
          <a:p>
            <a:pPr algn="ctr">
              <a:lnSpc>
                <a:spcPct val="90000"/>
              </a:lnSpc>
              <a:spcBef>
                <a:spcPts val="1000"/>
              </a:spcBef>
              <a:defRPr sz="2200">
                <a:solidFill>
                  <a:srgbClr val="009245"/>
                </a:solidFill>
                <a:latin typeface="Lato Bold"/>
                <a:ea typeface="Lato Bold"/>
                <a:cs typeface="Lato Bold"/>
                <a:sym typeface="Lato Bold"/>
              </a:defRPr>
            </a:pPr>
            <a:r>
              <a:rPr lang="pl-PL" sz="4000" dirty="0">
                <a:solidFill>
                  <a:srgbClr val="767171"/>
                </a:solidFill>
                <a:latin typeface="Lato Regular" panose="020F0502020204030203" pitchFamily="34" charset="0"/>
                <a:ea typeface="Lato Regular" panose="020F0502020204030203" pitchFamily="34" charset="0"/>
                <a:cs typeface="Lato Regular" panose="020F0502020204030203" pitchFamily="34" charset="0"/>
              </a:rPr>
              <a:t>Co najmniej 35% dodatkowych środków 19.2 przeznaczone na premię na rozpoczęcie działalności gospodarczej.</a:t>
            </a:r>
            <a:endParaRPr sz="4000" dirty="0">
              <a:solidFill>
                <a:srgbClr val="767171"/>
              </a:solidFill>
              <a:latin typeface="Lato Regular" panose="020F0502020204030203" pitchFamily="34" charset="0"/>
              <a:ea typeface="Lato Regular" panose="020F0502020204030203" pitchFamily="34" charset="0"/>
              <a:cs typeface="Lato Regular" panose="020F0502020204030203" pitchFamily="34" charset="0"/>
            </a:endParaRPr>
          </a:p>
        </p:txBody>
      </p:sp>
      <p:sp>
        <p:nvSpPr>
          <p:cNvPr id="167" name="Efektem realizacji operacji jest stworzenie koncepcji Smart Village dla danej miejscowości (lub kilku sąsiednich), która powinna zawierać co najmniej następujące elementy:…"/>
          <p:cNvSpPr txBox="1"/>
          <p:nvPr/>
        </p:nvSpPr>
        <p:spPr>
          <a:xfrm>
            <a:off x="1028005" y="3130335"/>
            <a:ext cx="9739530" cy="3799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spAutoFit/>
          </a:bodyPr>
          <a:lstStyle/>
          <a:p>
            <a:pPr marL="285750" indent="-285750" algn="just">
              <a:buFont typeface="Arial" panose="020B0604020202020204" pitchFamily="34" charset="0"/>
              <a:buChar char="•"/>
            </a:pPr>
            <a:endParaRPr lang="en-GB" sz="2000" dirty="0">
              <a:solidFill>
                <a:srgbClr val="212121"/>
              </a:solidFill>
              <a:latin typeface="Segoe UI" panose="020B0502040204020203" pitchFamily="34" charset="0"/>
            </a:endParaRPr>
          </a:p>
        </p:txBody>
      </p:sp>
      <p:sp>
        <p:nvSpPr>
          <p:cNvPr id="25" name="Symbol zastępczy zawartości 5"/>
          <p:cNvSpPr txBox="1"/>
          <p:nvPr/>
        </p:nvSpPr>
        <p:spPr>
          <a:xfrm>
            <a:off x="511315" y="4482031"/>
            <a:ext cx="10763410" cy="12474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Autofit/>
          </a:bodyPr>
          <a:lstStyle/>
          <a:p>
            <a:pPr algn="ctr">
              <a:lnSpc>
                <a:spcPct val="90000"/>
              </a:lnSpc>
              <a:spcBef>
                <a:spcPts val="1000"/>
              </a:spcBef>
              <a:defRPr sz="2200">
                <a:solidFill>
                  <a:srgbClr val="009245"/>
                </a:solidFill>
                <a:latin typeface="Lato Bold"/>
                <a:ea typeface="Lato Bold"/>
                <a:cs typeface="Lato Bold"/>
                <a:sym typeface="Lato Bold"/>
              </a:defRPr>
            </a:pPr>
            <a:r>
              <a:rPr lang="pl-PL" sz="2400" dirty="0">
                <a:solidFill>
                  <a:srgbClr val="767171"/>
                </a:solidFill>
                <a:latin typeface="Lato Regular" panose="020F0502020204030203" pitchFamily="34" charset="0"/>
                <a:ea typeface="Lato Regular" panose="020F0502020204030203" pitchFamily="34" charset="0"/>
                <a:cs typeface="Lato Regular" panose="020F0502020204030203" pitchFamily="34" charset="0"/>
              </a:rPr>
              <a:t>W umowie ramowej zablokowana zostanie możliwość przeniesienia </a:t>
            </a:r>
            <a:br>
              <a:rPr lang="pl-PL" sz="2400" dirty="0">
                <a:solidFill>
                  <a:srgbClr val="767171"/>
                </a:solidFill>
                <a:latin typeface="Lato Regular" panose="020F0502020204030203" pitchFamily="34" charset="0"/>
                <a:ea typeface="Lato Regular" panose="020F0502020204030203" pitchFamily="34" charset="0"/>
                <a:cs typeface="Lato Regular" panose="020F0502020204030203" pitchFamily="34" charset="0"/>
              </a:rPr>
            </a:br>
            <a:r>
              <a:rPr lang="pl-PL" sz="2400" dirty="0">
                <a:solidFill>
                  <a:srgbClr val="767171"/>
                </a:solidFill>
                <a:latin typeface="Lato Regular" panose="020F0502020204030203" pitchFamily="34" charset="0"/>
                <a:ea typeface="Lato Regular" panose="020F0502020204030203" pitchFamily="34" charset="0"/>
                <a:cs typeface="Lato Regular" panose="020F0502020204030203" pitchFamily="34" charset="0"/>
              </a:rPr>
              <a:t>tych środków na inne przedsięwzięcia.</a:t>
            </a:r>
            <a:endParaRPr sz="2400" dirty="0">
              <a:solidFill>
                <a:srgbClr val="767171"/>
              </a:solidFill>
              <a:latin typeface="Lato Regular" panose="020F0502020204030203" pitchFamily="34" charset="0"/>
              <a:ea typeface="Lato Regular" panose="020F0502020204030203" pitchFamily="34" charset="0"/>
              <a:cs typeface="Lato Regular" panose="020F0502020204030203" pitchFamily="34" charset="0"/>
            </a:endParaRPr>
          </a:p>
        </p:txBody>
      </p:sp>
    </p:spTree>
    <p:extLst>
      <p:ext uri="{BB962C8B-B14F-4D97-AF65-F5344CB8AC3E}">
        <p14:creationId xmlns:p14="http://schemas.microsoft.com/office/powerpoint/2010/main" val="1033150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Obrazek" descr="Obrazek"/>
          <p:cNvPicPr>
            <a:picLocks noChangeAspect="1"/>
          </p:cNvPicPr>
          <p:nvPr/>
        </p:nvPicPr>
        <p:blipFill>
          <a:blip r:embed="rId2">
            <a:extLst>
              <a:ext uri="{BEBA8EAE-BF5A-486C-A8C5-ECC9F3942E4B}">
                <a14:imgProps xmlns:a14="http://schemas.microsoft.com/office/drawing/2010/main">
                  <a14:imgLayer r:embed="rId3">
                    <a14:imgEffect>
                      <a14:brightnessContrast bright="2000"/>
                    </a14:imgEffect>
                  </a14:imgLayer>
                </a14:imgProps>
              </a:ext>
            </a:extLst>
          </a:blip>
          <a:stretch>
            <a:fillRect/>
          </a:stretch>
        </p:blipFill>
        <p:spPr>
          <a:xfrm>
            <a:off x="-1172049" y="-8921282"/>
            <a:ext cx="14536097" cy="28342493"/>
          </a:xfrm>
          <a:prstGeom prst="rect">
            <a:avLst/>
          </a:prstGeom>
          <a:ln w="12700">
            <a:miter lim="400000"/>
          </a:ln>
        </p:spPr>
      </p:pic>
      <p:pic>
        <p:nvPicPr>
          <p:cNvPr id="165" name="Obrazek" descr="Obrazek"/>
          <p:cNvPicPr>
            <a:picLocks noChangeAspect="1"/>
          </p:cNvPicPr>
          <p:nvPr/>
        </p:nvPicPr>
        <p:blipFill>
          <a:blip r:embed="rId4"/>
          <a:stretch>
            <a:fillRect/>
          </a:stretch>
        </p:blipFill>
        <p:spPr>
          <a:xfrm>
            <a:off x="9662944" y="542289"/>
            <a:ext cx="2534631" cy="975033"/>
          </a:xfrm>
          <a:prstGeom prst="rect">
            <a:avLst/>
          </a:prstGeom>
          <a:ln w="12700">
            <a:miter lim="400000"/>
          </a:ln>
        </p:spPr>
      </p:pic>
      <p:sp>
        <p:nvSpPr>
          <p:cNvPr id="166" name="Na co jest…"/>
          <p:cNvSpPr txBox="1"/>
          <p:nvPr/>
        </p:nvSpPr>
        <p:spPr>
          <a:xfrm>
            <a:off x="731680" y="591224"/>
            <a:ext cx="2028773" cy="970476"/>
          </a:xfrm>
          <a:prstGeom prst="flowChartAlternateProcess">
            <a:avLst/>
          </a:prstGeom>
          <a:noFill/>
          <a:ln w="57150">
            <a:solidFill>
              <a:srgbClr val="8FAADC"/>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style>
          <a:lnRef idx="2">
            <a:schemeClr val="accent1"/>
          </a:lnRef>
          <a:fillRef idx="1">
            <a:schemeClr val="lt1"/>
          </a:fillRef>
          <a:effectRef idx="0">
            <a:schemeClr val="accent1"/>
          </a:effectRef>
          <a:fontRef idx="minor">
            <a:schemeClr val="dk1"/>
          </a:fontRef>
        </p:style>
        <p:txBody>
          <a:bodyPr wrap="square" lIns="22859" tIns="22859" rIns="22859" bIns="22859">
            <a:spAutoFit/>
          </a:bodyPr>
          <a:lstStyle/>
          <a:p>
            <a:pPr algn="ctr" defTabSz="457200">
              <a:lnSpc>
                <a:spcPct val="90000"/>
              </a:lnSpc>
              <a:spcBef>
                <a:spcPts val="600"/>
              </a:spcBef>
              <a:spcAft>
                <a:spcPts val="600"/>
              </a:spcAft>
              <a:defRPr sz="4800" b="0">
                <a:latin typeface="Lato Bold"/>
                <a:ea typeface="Lato Bold"/>
                <a:cs typeface="Lato Bold"/>
                <a:sym typeface="Lato Bold"/>
              </a:defRPr>
            </a:pPr>
            <a:r>
              <a:rPr lang="pl-PL" sz="6000" dirty="0">
                <a:solidFill>
                  <a:srgbClr val="8FAADC"/>
                </a:solidFill>
                <a:latin typeface="Lato Black" panose="020F0502020204030203" pitchFamily="34" charset="0"/>
                <a:ea typeface="Lato Black" panose="020F0502020204030203" pitchFamily="34" charset="0"/>
                <a:cs typeface="Lato Black" panose="020F0502020204030203" pitchFamily="34" charset="0"/>
              </a:rPr>
              <a:t>19.2</a:t>
            </a:r>
            <a:endParaRPr sz="6000" dirty="0">
              <a:solidFill>
                <a:srgbClr val="8FAADC"/>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11" name="Symbol zastępczy zawartości 5"/>
          <p:cNvSpPr txBox="1"/>
          <p:nvPr/>
        </p:nvSpPr>
        <p:spPr>
          <a:xfrm>
            <a:off x="651992" y="2313085"/>
            <a:ext cx="10763410" cy="12474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Autofit/>
          </a:bodyPr>
          <a:lstStyle/>
          <a:p>
            <a:pPr algn="ctr">
              <a:lnSpc>
                <a:spcPct val="90000"/>
              </a:lnSpc>
              <a:spcBef>
                <a:spcPts val="1000"/>
              </a:spcBef>
              <a:defRPr sz="2200">
                <a:solidFill>
                  <a:srgbClr val="009245"/>
                </a:solidFill>
                <a:latin typeface="Lato Bold"/>
                <a:ea typeface="Lato Bold"/>
                <a:cs typeface="Lato Bold"/>
                <a:sym typeface="Lato Bold"/>
              </a:defRPr>
            </a:pPr>
            <a:r>
              <a:rPr lang="pl-PL" sz="4000" dirty="0">
                <a:solidFill>
                  <a:srgbClr val="767171"/>
                </a:solidFill>
                <a:latin typeface="Lato Regular" panose="020F0502020204030203" pitchFamily="34" charset="0"/>
                <a:ea typeface="Lato Regular" panose="020F0502020204030203" pitchFamily="34" charset="0"/>
                <a:cs typeface="Lato Regular" panose="020F0502020204030203" pitchFamily="34" charset="0"/>
              </a:rPr>
              <a:t>Kamień milowy</a:t>
            </a:r>
          </a:p>
          <a:p>
            <a:pPr algn="ctr">
              <a:lnSpc>
                <a:spcPct val="90000"/>
              </a:lnSpc>
              <a:spcBef>
                <a:spcPts val="1000"/>
              </a:spcBef>
              <a:defRPr sz="2200">
                <a:solidFill>
                  <a:srgbClr val="009245"/>
                </a:solidFill>
                <a:latin typeface="Lato Bold"/>
                <a:ea typeface="Lato Bold"/>
                <a:cs typeface="Lato Bold"/>
                <a:sym typeface="Lato Bold"/>
              </a:defRPr>
            </a:pPr>
            <a:r>
              <a:rPr lang="pl-PL" sz="4000" dirty="0">
                <a:solidFill>
                  <a:srgbClr val="767171"/>
                </a:solidFill>
                <a:latin typeface="Lato Light" panose="020F0502020204030203" pitchFamily="34" charset="0"/>
                <a:ea typeface="Lato Light" panose="020F0502020204030203" pitchFamily="34" charset="0"/>
                <a:cs typeface="Lato Light" panose="020F0502020204030203" pitchFamily="34" charset="0"/>
              </a:rPr>
              <a:t>Do umowy ramowej zostanie dodany kamień milowy, który umożliwi obniżenie LSR, jeżeli do 30 czerwca 2023 r. nie zostanie osiągnięty poziom </a:t>
            </a:r>
            <a:r>
              <a:rPr lang="pl-PL" sz="4000" dirty="0">
                <a:solidFill>
                  <a:srgbClr val="767171"/>
                </a:solidFill>
                <a:latin typeface="Lato Bold" panose="020F0502020204030203" pitchFamily="34" charset="0"/>
                <a:ea typeface="Lato Bold" panose="020F0502020204030203" pitchFamily="34" charset="0"/>
                <a:cs typeface="Lato Bold" panose="020F0502020204030203" pitchFamily="34" charset="0"/>
              </a:rPr>
              <a:t>90%</a:t>
            </a:r>
            <a:r>
              <a:rPr lang="pl-PL" sz="4000" dirty="0">
                <a:solidFill>
                  <a:srgbClr val="767171"/>
                </a:solidFill>
                <a:latin typeface="Lato Light" panose="020F0502020204030203" pitchFamily="34" charset="0"/>
                <a:ea typeface="Lato Light" panose="020F0502020204030203" pitchFamily="34" charset="0"/>
                <a:cs typeface="Lato Light" panose="020F0502020204030203" pitchFamily="34" charset="0"/>
              </a:rPr>
              <a:t> zawartych umów w ramach 19.2.</a:t>
            </a:r>
            <a:endParaRPr sz="4000" dirty="0">
              <a:solidFill>
                <a:srgbClr val="76717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67" name="Efektem realizacji operacji jest stworzenie koncepcji Smart Village dla danej miejscowości (lub kilku sąsiednich), która powinna zawierać co najmniej następujące elementy:…"/>
          <p:cNvSpPr txBox="1"/>
          <p:nvPr/>
        </p:nvSpPr>
        <p:spPr>
          <a:xfrm>
            <a:off x="1028005" y="3130335"/>
            <a:ext cx="9739530" cy="3799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spAutoFit/>
          </a:bodyPr>
          <a:lstStyle/>
          <a:p>
            <a:pPr marL="285750" indent="-285750" algn="just">
              <a:buFont typeface="Arial" panose="020B0604020202020204" pitchFamily="34" charset="0"/>
              <a:buChar char="•"/>
            </a:pPr>
            <a:endParaRPr lang="en-GB" sz="2000" dirty="0">
              <a:solidFill>
                <a:srgbClr val="212121"/>
              </a:solidFill>
              <a:latin typeface="Segoe UI" panose="020B0502040204020203" pitchFamily="34" charset="0"/>
            </a:endParaRPr>
          </a:p>
        </p:txBody>
      </p:sp>
    </p:spTree>
    <p:extLst>
      <p:ext uri="{BB962C8B-B14F-4D97-AF65-F5344CB8AC3E}">
        <p14:creationId xmlns:p14="http://schemas.microsoft.com/office/powerpoint/2010/main" val="1755318628"/>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559</TotalTime>
  <Words>854</Words>
  <Application>Microsoft Office PowerPoint</Application>
  <PresentationFormat>Panoramiczny</PresentationFormat>
  <Paragraphs>153</Paragraphs>
  <Slides>16</Slides>
  <Notes>0</Notes>
  <HiddenSlides>0</HiddenSlides>
  <MMClips>0</MMClips>
  <ScaleCrop>false</ScaleCrop>
  <HeadingPairs>
    <vt:vector size="6" baseType="variant">
      <vt:variant>
        <vt:lpstr>Używane czcionki</vt:lpstr>
      </vt:variant>
      <vt:variant>
        <vt:i4>11</vt:i4>
      </vt:variant>
      <vt:variant>
        <vt:lpstr>Motyw</vt:lpstr>
      </vt:variant>
      <vt:variant>
        <vt:i4>1</vt:i4>
      </vt:variant>
      <vt:variant>
        <vt:lpstr>Tytuły slajdów</vt:lpstr>
      </vt:variant>
      <vt:variant>
        <vt:i4>16</vt:i4>
      </vt:variant>
    </vt:vector>
  </HeadingPairs>
  <TitlesOfParts>
    <vt:vector size="28" baseType="lpstr">
      <vt:lpstr>Arial</vt:lpstr>
      <vt:lpstr>Calibri</vt:lpstr>
      <vt:lpstr>Calibri Light</vt:lpstr>
      <vt:lpstr>Lato Black</vt:lpstr>
      <vt:lpstr>Lato Bold</vt:lpstr>
      <vt:lpstr>Lato Light</vt:lpstr>
      <vt:lpstr>Lato Medium</vt:lpstr>
      <vt:lpstr>Lato Regular</vt:lpstr>
      <vt:lpstr>Lato Thin</vt:lpstr>
      <vt:lpstr>Segoe UI</vt:lpstr>
      <vt:lpstr>Trebuchet MS</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Ministerstwo Rolnictwa i Rozwoju Wsi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Stępień Jakub</dc:creator>
  <cp:lastModifiedBy>k.cygan</cp:lastModifiedBy>
  <cp:revision>51</cp:revision>
  <dcterms:created xsi:type="dcterms:W3CDTF">2021-02-25T09:50:32Z</dcterms:created>
  <dcterms:modified xsi:type="dcterms:W3CDTF">2021-03-12T07:32:47Z</dcterms:modified>
</cp:coreProperties>
</file>