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5" r:id="rId4"/>
    <p:sldId id="269" r:id="rId5"/>
    <p:sldId id="276" r:id="rId6"/>
    <p:sldId id="270" r:id="rId7"/>
    <p:sldId id="285" r:id="rId8"/>
    <p:sldId id="272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7" r:id="rId20"/>
    <p:sldId id="288" r:id="rId21"/>
    <p:sldId id="290" r:id="rId22"/>
    <p:sldId id="293" r:id="rId23"/>
    <p:sldId id="291" r:id="rId24"/>
    <p:sldId id="261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4" autoAdjust="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1B7C3-D5C1-443F-90D1-2C51FDD2071C}" type="doc">
      <dgm:prSet loTypeId="urn:microsoft.com/office/officeart/2005/8/layout/arrow5" loCatId="process" qsTypeId="urn:microsoft.com/office/officeart/2005/8/quickstyle/simple2" qsCatId="simple" csTypeId="urn:microsoft.com/office/officeart/2005/8/colors/accent6_1" csCatId="accent6" phldr="1"/>
      <dgm:spPr/>
    </dgm:pt>
    <dgm:pt modelId="{7C743AF2-5620-4DF1-8383-C063BAA91CF6}">
      <dgm:prSet phldrT="[Tekst]" custT="1"/>
      <dgm:spPr/>
      <dgm:t>
        <a:bodyPr/>
        <a:lstStyle/>
        <a:p>
          <a:pPr algn="ctr"/>
          <a:r>
            <a:rPr lang="pl-PL" sz="18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Art. 49 ust. 3 </a:t>
          </a:r>
          <a:br>
            <a:rPr lang="pl-PL" sz="1800" b="1" dirty="0">
              <a:latin typeface="+mj-lt"/>
            </a:rPr>
          </a:br>
          <a:r>
            <a:rPr lang="pl-PL" sz="1800" dirty="0">
              <a:latin typeface="+mj-lt"/>
            </a:rPr>
            <a:t>rozporządzenia Parlamentu Europejskiego </a:t>
          </a:r>
          <a:br>
            <a:rPr lang="pl-PL" sz="1800" dirty="0">
              <a:latin typeface="+mj-lt"/>
            </a:rPr>
          </a:br>
          <a:r>
            <a:rPr lang="pl-PL" sz="1800" dirty="0">
              <a:latin typeface="+mj-lt"/>
            </a:rPr>
            <a:t>i Rady (UE) nr 1303/2013 </a:t>
          </a:r>
          <a:br>
            <a:rPr lang="pl-PL" sz="1800" dirty="0">
              <a:latin typeface="+mj-lt"/>
            </a:rPr>
          </a:br>
          <a:r>
            <a:rPr lang="pl-PL" sz="1800" dirty="0">
              <a:latin typeface="+mj-lt"/>
            </a:rPr>
            <a:t>z dnia 17 grudnia 2013 r. </a:t>
          </a:r>
          <a:endParaRPr lang="pl-PL" sz="1800" dirty="0"/>
        </a:p>
      </dgm:t>
    </dgm:pt>
    <dgm:pt modelId="{BADC41DC-124F-4891-A287-8B7BAB333C5E}" type="parTrans" cxnId="{B6C207C7-FB5E-44F1-AF1D-FA07023485F9}">
      <dgm:prSet/>
      <dgm:spPr/>
      <dgm:t>
        <a:bodyPr/>
        <a:lstStyle/>
        <a:p>
          <a:endParaRPr lang="pl-PL" sz="1800"/>
        </a:p>
      </dgm:t>
    </dgm:pt>
    <dgm:pt modelId="{3CAF70F1-906D-4BED-838F-8CBBD9B6126D}" type="sibTrans" cxnId="{B6C207C7-FB5E-44F1-AF1D-FA07023485F9}">
      <dgm:prSet/>
      <dgm:spPr/>
      <dgm:t>
        <a:bodyPr/>
        <a:lstStyle/>
        <a:p>
          <a:endParaRPr lang="pl-PL" sz="1800"/>
        </a:p>
      </dgm:t>
    </dgm:pt>
    <dgm:pt modelId="{AB2947DD-E9B5-40BB-AE5E-A0ABF0178D3D}">
      <dgm:prSet phldrT="[Tekst]" custT="1"/>
      <dgm:spPr/>
      <dgm:t>
        <a:bodyPr/>
        <a:lstStyle/>
        <a:p>
          <a:pPr algn="ctr"/>
          <a:r>
            <a:rPr lang="pl-PL" sz="1800" b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Uchwała </a:t>
          </a:r>
          <a:r>
            <a:rPr lang="pl-PL" sz="1800" b="1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nr 208 </a:t>
          </a:r>
          <a:br>
            <a:rPr lang="pl-PL" sz="1800" b="1">
              <a:latin typeface="+mj-lt"/>
            </a:rPr>
          </a:br>
          <a:r>
            <a:rPr lang="pl-PL" sz="1800" b="0">
              <a:latin typeface="+mj-lt"/>
            </a:rPr>
            <a:t>Komitetu Monitorującego PROW 2014-2020 </a:t>
          </a:r>
          <a:br>
            <a:rPr lang="pl-PL" sz="1800" b="0">
              <a:latin typeface="+mj-lt"/>
            </a:rPr>
          </a:br>
          <a:r>
            <a:rPr lang="pl-PL" sz="1800" b="0">
              <a:latin typeface="+mj-lt"/>
            </a:rPr>
            <a:t>z dnia </a:t>
          </a:r>
          <a:r>
            <a:rPr lang="pl-PL" sz="1800" b="1">
              <a:latin typeface="+mj-lt"/>
            </a:rPr>
            <a:t>16 lutego 2021 r.</a:t>
          </a:r>
          <a:endParaRPr lang="pl-PL" sz="1800" b="1" dirty="0">
            <a:latin typeface="+mj-lt"/>
          </a:endParaRPr>
        </a:p>
      </dgm:t>
    </dgm:pt>
    <dgm:pt modelId="{69A18EE9-7DB0-40BE-9C8A-546822386FA1}" type="parTrans" cxnId="{1E1A7517-6AEC-495C-B46B-7079BE9C2FAA}">
      <dgm:prSet/>
      <dgm:spPr/>
      <dgm:t>
        <a:bodyPr/>
        <a:lstStyle/>
        <a:p>
          <a:endParaRPr lang="pl-PL" sz="1800"/>
        </a:p>
      </dgm:t>
    </dgm:pt>
    <dgm:pt modelId="{6CBD3796-2425-4059-BAF1-E128A7B3EF9D}" type="sibTrans" cxnId="{1E1A7517-6AEC-495C-B46B-7079BE9C2FAA}">
      <dgm:prSet/>
      <dgm:spPr/>
      <dgm:t>
        <a:bodyPr/>
        <a:lstStyle/>
        <a:p>
          <a:endParaRPr lang="pl-PL" sz="1800"/>
        </a:p>
      </dgm:t>
    </dgm:pt>
    <dgm:pt modelId="{7304C117-045F-43AD-BF97-916CFD3D9D9C}" type="pres">
      <dgm:prSet presAssocID="{80E1B7C3-D5C1-443F-90D1-2C51FDD2071C}" presName="diagram" presStyleCnt="0">
        <dgm:presLayoutVars>
          <dgm:dir/>
          <dgm:resizeHandles val="exact"/>
        </dgm:presLayoutVars>
      </dgm:prSet>
      <dgm:spPr/>
    </dgm:pt>
    <dgm:pt modelId="{5183ABCE-A93B-4714-9663-759D1720226D}" type="pres">
      <dgm:prSet presAssocID="{7C743AF2-5620-4DF1-8383-C063BAA91CF6}" presName="arrow" presStyleLbl="node1" presStyleIdx="0" presStyleCnt="2" custScaleY="79991" custRadScaleRad="125316" custRadScaleInc="268">
        <dgm:presLayoutVars>
          <dgm:bulletEnabled val="1"/>
        </dgm:presLayoutVars>
      </dgm:prSet>
      <dgm:spPr/>
    </dgm:pt>
    <dgm:pt modelId="{8E945C2D-2753-46E4-A2CF-68D12A9CE26F}" type="pres">
      <dgm:prSet presAssocID="{AB2947DD-E9B5-40BB-AE5E-A0ABF0178D3D}" presName="arrow" presStyleLbl="node1" presStyleIdx="1" presStyleCnt="2" custScaleY="82751" custRadScaleRad="120932" custRadScaleInc="555">
        <dgm:presLayoutVars>
          <dgm:bulletEnabled val="1"/>
        </dgm:presLayoutVars>
      </dgm:prSet>
      <dgm:spPr/>
    </dgm:pt>
  </dgm:ptLst>
  <dgm:cxnLst>
    <dgm:cxn modelId="{1E1A7517-6AEC-495C-B46B-7079BE9C2FAA}" srcId="{80E1B7C3-D5C1-443F-90D1-2C51FDD2071C}" destId="{AB2947DD-E9B5-40BB-AE5E-A0ABF0178D3D}" srcOrd="1" destOrd="0" parTransId="{69A18EE9-7DB0-40BE-9C8A-546822386FA1}" sibTransId="{6CBD3796-2425-4059-BAF1-E128A7B3EF9D}"/>
    <dgm:cxn modelId="{C1EF6960-6613-4831-9E1F-6CACF31F25DC}" type="presOf" srcId="{AB2947DD-E9B5-40BB-AE5E-A0ABF0178D3D}" destId="{8E945C2D-2753-46E4-A2CF-68D12A9CE26F}" srcOrd="0" destOrd="0" presId="urn:microsoft.com/office/officeart/2005/8/layout/arrow5"/>
    <dgm:cxn modelId="{67476F68-C008-4484-B515-413377A5F5F5}" type="presOf" srcId="{7C743AF2-5620-4DF1-8383-C063BAA91CF6}" destId="{5183ABCE-A93B-4714-9663-759D1720226D}" srcOrd="0" destOrd="0" presId="urn:microsoft.com/office/officeart/2005/8/layout/arrow5"/>
    <dgm:cxn modelId="{212C54A5-9EC3-4D32-B5CC-1FC7C10CFC74}" type="presOf" srcId="{80E1B7C3-D5C1-443F-90D1-2C51FDD2071C}" destId="{7304C117-045F-43AD-BF97-916CFD3D9D9C}" srcOrd="0" destOrd="0" presId="urn:microsoft.com/office/officeart/2005/8/layout/arrow5"/>
    <dgm:cxn modelId="{B6C207C7-FB5E-44F1-AF1D-FA07023485F9}" srcId="{80E1B7C3-D5C1-443F-90D1-2C51FDD2071C}" destId="{7C743AF2-5620-4DF1-8383-C063BAA91CF6}" srcOrd="0" destOrd="0" parTransId="{BADC41DC-124F-4891-A287-8B7BAB333C5E}" sibTransId="{3CAF70F1-906D-4BED-838F-8CBBD9B6126D}"/>
    <dgm:cxn modelId="{E47EFC28-316A-4865-BD7C-27CD12C2FCCD}" type="presParOf" srcId="{7304C117-045F-43AD-BF97-916CFD3D9D9C}" destId="{5183ABCE-A93B-4714-9663-759D1720226D}" srcOrd="0" destOrd="0" presId="urn:microsoft.com/office/officeart/2005/8/layout/arrow5"/>
    <dgm:cxn modelId="{296D70BE-A4D0-4E51-8E71-D53166AA8F5A}" type="presParOf" srcId="{7304C117-045F-43AD-BF97-916CFD3D9D9C}" destId="{8E945C2D-2753-46E4-A2CF-68D12A9CE26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D39FB7-D94D-4D27-9AD3-B9910F03AB14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DCA2DABB-150A-40DC-B239-438FBCDA95EB}">
      <dgm:prSet phldrT="[Tekst]" custT="1"/>
      <dgm:spPr/>
      <dgm:t>
        <a:bodyPr/>
        <a:lstStyle/>
        <a:p>
          <a:r>
            <a:rPr lang="pl-PL" sz="2400" b="0" dirty="0">
              <a:solidFill>
                <a:schemeClr val="accent5">
                  <a:lumMod val="50000"/>
                </a:schemeClr>
              </a:solidFill>
              <a:latin typeface="+mj-lt"/>
            </a:rPr>
            <a:t>Przy wyborze </a:t>
          </a:r>
          <a:r>
            <a:rPr lang="pl-PL" sz="2400" b="1" dirty="0" err="1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grantobiorców</a:t>
          </a:r>
          <a:br>
            <a:rPr lang="pl-PL" sz="2400" b="1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2400" b="0" dirty="0">
              <a:solidFill>
                <a:schemeClr val="accent5">
                  <a:lumMod val="50000"/>
                </a:schemeClr>
              </a:solidFill>
              <a:latin typeface="+mj-lt"/>
            </a:rPr>
            <a:t>w ramach projektów grantowych </a:t>
          </a:r>
          <a:br>
            <a:rPr lang="pl-PL" sz="2400" b="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2400" b="0" dirty="0">
              <a:solidFill>
                <a:schemeClr val="accent5">
                  <a:lumMod val="50000"/>
                </a:schemeClr>
              </a:solidFill>
              <a:latin typeface="+mj-lt"/>
            </a:rPr>
            <a:t>w zakresie przygotowania koncepcji SV, </a:t>
          </a:r>
          <a:r>
            <a:rPr lang="pl-PL" sz="24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LGD premiować będzie </a:t>
          </a:r>
          <a:br>
            <a:rPr lang="pl-PL" sz="2400" b="1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2400" b="0" dirty="0">
              <a:solidFill>
                <a:schemeClr val="accent5">
                  <a:lumMod val="50000"/>
                </a:schemeClr>
              </a:solidFill>
              <a:latin typeface="+mj-lt"/>
            </a:rPr>
            <a:t>w szczególności:</a:t>
          </a:r>
        </a:p>
      </dgm:t>
    </dgm:pt>
    <dgm:pt modelId="{0B258A05-C7CA-4776-90AF-905E0090A94B}" type="parTrans" cxnId="{702489FD-7DFB-4A54-BCB5-31DAF495068D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19357C8-A272-489B-BF7E-D8547A15551D}" type="sibTrans" cxnId="{702489FD-7DFB-4A54-BCB5-31DAF495068D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0C864992-40EE-4D3A-BC51-8AF816F6DB9D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jakość planowanego procesu przygotowania koncepcji SV z uwzględnieniem partycypacyjnego charakteru (udział lokalnej społeczności oraz rola sołtysa lub rady sołeckiej w tym procesie);</a:t>
          </a:r>
        </a:p>
      </dgm:t>
    </dgm:pt>
    <dgm:pt modelId="{4DDD61A1-FDC8-4C16-9F02-8ECCA94C8EF3}" type="parTrans" cxnId="{01563565-2753-4863-9DA7-89D56D9DDA83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4F68DAE-AC7D-44B6-B837-1A92925D95E6}" type="sibTrans" cxnId="{01563565-2753-4863-9DA7-89D56D9DDA83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524D0FF8-AEC6-46F7-BBF5-770B204AC399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liczbę partnerów;</a:t>
          </a:r>
        </a:p>
      </dgm:t>
    </dgm:pt>
    <dgm:pt modelId="{7DBCD6C2-4396-46D9-98BF-3594CE1B1A7F}" type="parTrans" cxnId="{20739396-7226-4E18-99C4-E4A3C5782BC6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826FB625-FC70-4420-BC97-32A4B1B67368}" type="sibTrans" cxnId="{20739396-7226-4E18-99C4-E4A3C5782BC6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4EBC9872-9BC1-42EA-8464-739674745A12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powiązanie wnioskodawcy z obszarem objętym koncepcją SV;</a:t>
          </a:r>
        </a:p>
      </dgm:t>
    </dgm:pt>
    <dgm:pt modelId="{F36EEB4D-6FD3-4543-909A-17CCD7816780}" type="parTrans" cxnId="{602BDF45-A5A8-4197-841C-D25CDFAFBDDE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40DCACDE-D7C5-4EAB-9F92-E4D5F0C0AD54}" type="sibTrans" cxnId="{602BDF45-A5A8-4197-841C-D25CDFAFBDDE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11563681-D698-433A-8F6A-8449396114DF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potencjał organizacyjny;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 	</a:t>
          </a:r>
          <a:endParaRPr lang="pl-PL" sz="1800" b="0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DE8F2E31-85C4-42A2-AFDE-8F81019AB6A5}" type="parTrans" cxnId="{8EF36A9C-59BC-462D-A734-CB83E68E8D38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EE6AEE2B-4C4B-4328-A3BB-917FAD6ADDA2}" type="sibTrans" cxnId="{8EF36A9C-59BC-462D-A734-CB83E68E8D38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20D2C180-BE61-450F-98A1-438C8A1E7E1B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obszary po PGR, jeśli dotyczy;</a:t>
          </a:r>
        </a:p>
      </dgm:t>
    </dgm:pt>
    <dgm:pt modelId="{321B0852-4222-4688-AE74-9B10CF810301}" type="parTrans" cxnId="{F9AF2A68-4AEC-48B7-A1F9-11AD301C81A2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15A8FBBF-777C-441B-8207-39E8F348391D}" type="sibTrans" cxnId="{F9AF2A68-4AEC-48B7-A1F9-11AD301C81A2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479F9830-E33C-442D-84C9-A56647287B95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miejscowości poniżej 5 tys. mieszkańców.</a:t>
          </a:r>
        </a:p>
      </dgm:t>
    </dgm:pt>
    <dgm:pt modelId="{9EC7C6D7-CE80-41C5-BB47-5F701D4B2DC1}" type="parTrans" cxnId="{A9E08BEA-A81B-4F08-A7A9-5FABEA368416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EBB980A7-F3DC-4F52-B154-AFF80156FC4B}" type="sibTrans" cxnId="{A9E08BEA-A81B-4F08-A7A9-5FABEA368416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10C1B05E-5C3C-4BF5-A452-844DFA9BAAF5}" type="pres">
      <dgm:prSet presAssocID="{D7D39FB7-D94D-4D27-9AD3-B9910F03AB14}" presName="vert0" presStyleCnt="0">
        <dgm:presLayoutVars>
          <dgm:dir/>
          <dgm:animOne val="branch"/>
          <dgm:animLvl val="lvl"/>
        </dgm:presLayoutVars>
      </dgm:prSet>
      <dgm:spPr/>
    </dgm:pt>
    <dgm:pt modelId="{90D72F9B-3AC2-4D25-9E97-47359D3B36A1}" type="pres">
      <dgm:prSet presAssocID="{DCA2DABB-150A-40DC-B239-438FBCDA95EB}" presName="thickLine" presStyleLbl="alignNode1" presStyleIdx="0" presStyleCnt="1"/>
      <dgm:spPr/>
    </dgm:pt>
    <dgm:pt modelId="{D0A253B7-CB1D-440C-BF11-24AE04970762}" type="pres">
      <dgm:prSet presAssocID="{DCA2DABB-150A-40DC-B239-438FBCDA95EB}" presName="horz1" presStyleCnt="0"/>
      <dgm:spPr/>
    </dgm:pt>
    <dgm:pt modelId="{D06AC40B-5F1C-436B-9AC7-04EB09370E8E}" type="pres">
      <dgm:prSet presAssocID="{DCA2DABB-150A-40DC-B239-438FBCDA95EB}" presName="tx1" presStyleLbl="revTx" presStyleIdx="0" presStyleCnt="7"/>
      <dgm:spPr/>
    </dgm:pt>
    <dgm:pt modelId="{319950CA-9CC0-4A1A-9535-AD8A053684C7}" type="pres">
      <dgm:prSet presAssocID="{DCA2DABB-150A-40DC-B239-438FBCDA95EB}" presName="vert1" presStyleCnt="0"/>
      <dgm:spPr/>
    </dgm:pt>
    <dgm:pt modelId="{1BFE3843-09F1-4650-AA5A-FDCD4FF03689}" type="pres">
      <dgm:prSet presAssocID="{0C864992-40EE-4D3A-BC51-8AF816F6DB9D}" presName="vertSpace2a" presStyleCnt="0"/>
      <dgm:spPr/>
    </dgm:pt>
    <dgm:pt modelId="{36ADB712-F0DB-4103-838A-452F0EBE3700}" type="pres">
      <dgm:prSet presAssocID="{0C864992-40EE-4D3A-BC51-8AF816F6DB9D}" presName="horz2" presStyleCnt="0"/>
      <dgm:spPr/>
    </dgm:pt>
    <dgm:pt modelId="{D593C0CA-A9D7-4598-8154-17148572E48C}" type="pres">
      <dgm:prSet presAssocID="{0C864992-40EE-4D3A-BC51-8AF816F6DB9D}" presName="horzSpace2" presStyleCnt="0"/>
      <dgm:spPr/>
    </dgm:pt>
    <dgm:pt modelId="{7EE85EB8-8559-44AE-9199-09C3406C2152}" type="pres">
      <dgm:prSet presAssocID="{0C864992-40EE-4D3A-BC51-8AF816F6DB9D}" presName="tx2" presStyleLbl="revTx" presStyleIdx="1" presStyleCnt="7" custScaleY="163319"/>
      <dgm:spPr/>
    </dgm:pt>
    <dgm:pt modelId="{1CAFE9B0-C104-4B63-88D7-E6567B81EC6B}" type="pres">
      <dgm:prSet presAssocID="{0C864992-40EE-4D3A-BC51-8AF816F6DB9D}" presName="vert2" presStyleCnt="0"/>
      <dgm:spPr/>
    </dgm:pt>
    <dgm:pt modelId="{CC13CAF6-BA49-48DF-B093-3406A1646308}" type="pres">
      <dgm:prSet presAssocID="{0C864992-40EE-4D3A-BC51-8AF816F6DB9D}" presName="thinLine2b" presStyleLbl="callout" presStyleIdx="0" presStyleCnt="6"/>
      <dgm:spPr/>
    </dgm:pt>
    <dgm:pt modelId="{C034CA25-638A-4241-BBFD-97DD00C25FE3}" type="pres">
      <dgm:prSet presAssocID="{0C864992-40EE-4D3A-BC51-8AF816F6DB9D}" presName="vertSpace2b" presStyleCnt="0"/>
      <dgm:spPr/>
    </dgm:pt>
    <dgm:pt modelId="{E9DF2760-4146-4801-82C9-6F635DF9DB0F}" type="pres">
      <dgm:prSet presAssocID="{524D0FF8-AEC6-46F7-BBF5-770B204AC399}" presName="horz2" presStyleCnt="0"/>
      <dgm:spPr/>
    </dgm:pt>
    <dgm:pt modelId="{65DE0669-3E28-4494-8896-049EBBB1E50F}" type="pres">
      <dgm:prSet presAssocID="{524D0FF8-AEC6-46F7-BBF5-770B204AC399}" presName="horzSpace2" presStyleCnt="0"/>
      <dgm:spPr/>
    </dgm:pt>
    <dgm:pt modelId="{6F2ACDE3-5DCF-4C38-8D80-BDDA69D2E1EF}" type="pres">
      <dgm:prSet presAssocID="{524D0FF8-AEC6-46F7-BBF5-770B204AC399}" presName="tx2" presStyleLbl="revTx" presStyleIdx="2" presStyleCnt="7"/>
      <dgm:spPr/>
    </dgm:pt>
    <dgm:pt modelId="{89E1DD3D-DA9D-44C2-86EC-64DA8B93C740}" type="pres">
      <dgm:prSet presAssocID="{524D0FF8-AEC6-46F7-BBF5-770B204AC399}" presName="vert2" presStyleCnt="0"/>
      <dgm:spPr/>
    </dgm:pt>
    <dgm:pt modelId="{96BB4752-87ED-447B-B7A1-4BFD8042A2CF}" type="pres">
      <dgm:prSet presAssocID="{524D0FF8-AEC6-46F7-BBF5-770B204AC399}" presName="thinLine2b" presStyleLbl="callout" presStyleIdx="1" presStyleCnt="6"/>
      <dgm:spPr/>
    </dgm:pt>
    <dgm:pt modelId="{686D8E8B-A2E0-4548-ADE0-3168CC0C9891}" type="pres">
      <dgm:prSet presAssocID="{524D0FF8-AEC6-46F7-BBF5-770B204AC399}" presName="vertSpace2b" presStyleCnt="0"/>
      <dgm:spPr/>
    </dgm:pt>
    <dgm:pt modelId="{61B38BC4-0601-4943-A50B-6F3F65844F1D}" type="pres">
      <dgm:prSet presAssocID="{4EBC9872-9BC1-42EA-8464-739674745A12}" presName="horz2" presStyleCnt="0"/>
      <dgm:spPr/>
    </dgm:pt>
    <dgm:pt modelId="{84EDE0B5-8F09-4F80-BF22-CDB2AEFC7AB6}" type="pres">
      <dgm:prSet presAssocID="{4EBC9872-9BC1-42EA-8464-739674745A12}" presName="horzSpace2" presStyleCnt="0"/>
      <dgm:spPr/>
    </dgm:pt>
    <dgm:pt modelId="{8A206DF3-B289-4721-99F2-F7410D7C6FB1}" type="pres">
      <dgm:prSet presAssocID="{4EBC9872-9BC1-42EA-8464-739674745A12}" presName="tx2" presStyleLbl="revTx" presStyleIdx="3" presStyleCnt="7"/>
      <dgm:spPr/>
    </dgm:pt>
    <dgm:pt modelId="{060ECAFC-84DB-4813-A1B1-2D3D1973D29E}" type="pres">
      <dgm:prSet presAssocID="{4EBC9872-9BC1-42EA-8464-739674745A12}" presName="vert2" presStyleCnt="0"/>
      <dgm:spPr/>
    </dgm:pt>
    <dgm:pt modelId="{7F20A8A8-A209-4CE7-BEA3-3B6942C6F40B}" type="pres">
      <dgm:prSet presAssocID="{4EBC9872-9BC1-42EA-8464-739674745A12}" presName="thinLine2b" presStyleLbl="callout" presStyleIdx="2" presStyleCnt="6"/>
      <dgm:spPr/>
    </dgm:pt>
    <dgm:pt modelId="{73E1026A-F3F7-4B67-8F8C-ABDA4B0B434E}" type="pres">
      <dgm:prSet presAssocID="{4EBC9872-9BC1-42EA-8464-739674745A12}" presName="vertSpace2b" presStyleCnt="0"/>
      <dgm:spPr/>
    </dgm:pt>
    <dgm:pt modelId="{3266DF6A-6DE1-45E4-A586-BBE3E58FD318}" type="pres">
      <dgm:prSet presAssocID="{11563681-D698-433A-8F6A-8449396114DF}" presName="horz2" presStyleCnt="0"/>
      <dgm:spPr/>
    </dgm:pt>
    <dgm:pt modelId="{ED65A4E2-A09D-41C0-A2CF-A312C51A6DD5}" type="pres">
      <dgm:prSet presAssocID="{11563681-D698-433A-8F6A-8449396114DF}" presName="horzSpace2" presStyleCnt="0"/>
      <dgm:spPr/>
    </dgm:pt>
    <dgm:pt modelId="{610B91FE-F58B-45C4-8D6A-D747B6543EE2}" type="pres">
      <dgm:prSet presAssocID="{11563681-D698-433A-8F6A-8449396114DF}" presName="tx2" presStyleLbl="revTx" presStyleIdx="4" presStyleCnt="7"/>
      <dgm:spPr/>
    </dgm:pt>
    <dgm:pt modelId="{3B3A0D67-49BE-491A-84AC-DA6210BBEC52}" type="pres">
      <dgm:prSet presAssocID="{11563681-D698-433A-8F6A-8449396114DF}" presName="vert2" presStyleCnt="0"/>
      <dgm:spPr/>
    </dgm:pt>
    <dgm:pt modelId="{E1275FA6-8715-48AC-9B8C-1E03AD7D5B10}" type="pres">
      <dgm:prSet presAssocID="{11563681-D698-433A-8F6A-8449396114DF}" presName="thinLine2b" presStyleLbl="callout" presStyleIdx="3" presStyleCnt="6"/>
      <dgm:spPr/>
    </dgm:pt>
    <dgm:pt modelId="{A151BD55-EF26-446F-9A34-B9C74E5171B5}" type="pres">
      <dgm:prSet presAssocID="{11563681-D698-433A-8F6A-8449396114DF}" presName="vertSpace2b" presStyleCnt="0"/>
      <dgm:spPr/>
    </dgm:pt>
    <dgm:pt modelId="{528D1D9C-3FAC-4A67-81B4-5EBE3FF54386}" type="pres">
      <dgm:prSet presAssocID="{20D2C180-BE61-450F-98A1-438C8A1E7E1B}" presName="horz2" presStyleCnt="0"/>
      <dgm:spPr/>
    </dgm:pt>
    <dgm:pt modelId="{DA98F456-F942-4715-99FC-535291E8A7D7}" type="pres">
      <dgm:prSet presAssocID="{20D2C180-BE61-450F-98A1-438C8A1E7E1B}" presName="horzSpace2" presStyleCnt="0"/>
      <dgm:spPr/>
    </dgm:pt>
    <dgm:pt modelId="{C20B6221-5F5C-4038-B1BB-AFAB9CF6E82F}" type="pres">
      <dgm:prSet presAssocID="{20D2C180-BE61-450F-98A1-438C8A1E7E1B}" presName="tx2" presStyleLbl="revTx" presStyleIdx="5" presStyleCnt="7"/>
      <dgm:spPr/>
    </dgm:pt>
    <dgm:pt modelId="{39541B6B-81DD-4701-888D-02CC323CD860}" type="pres">
      <dgm:prSet presAssocID="{20D2C180-BE61-450F-98A1-438C8A1E7E1B}" presName="vert2" presStyleCnt="0"/>
      <dgm:spPr/>
    </dgm:pt>
    <dgm:pt modelId="{3A568A45-0FC3-4CF6-A8FB-09727D4B1039}" type="pres">
      <dgm:prSet presAssocID="{20D2C180-BE61-450F-98A1-438C8A1E7E1B}" presName="thinLine2b" presStyleLbl="callout" presStyleIdx="4" presStyleCnt="6"/>
      <dgm:spPr/>
    </dgm:pt>
    <dgm:pt modelId="{AC025A87-72A3-480F-A5BA-B9615FDD4B73}" type="pres">
      <dgm:prSet presAssocID="{20D2C180-BE61-450F-98A1-438C8A1E7E1B}" presName="vertSpace2b" presStyleCnt="0"/>
      <dgm:spPr/>
    </dgm:pt>
    <dgm:pt modelId="{F7ECB7AA-4423-48B2-854D-CD16B7CE37C1}" type="pres">
      <dgm:prSet presAssocID="{479F9830-E33C-442D-84C9-A56647287B95}" presName="horz2" presStyleCnt="0"/>
      <dgm:spPr/>
    </dgm:pt>
    <dgm:pt modelId="{882F2034-EC3D-4441-820C-54AA7EB7E998}" type="pres">
      <dgm:prSet presAssocID="{479F9830-E33C-442D-84C9-A56647287B95}" presName="horzSpace2" presStyleCnt="0"/>
      <dgm:spPr/>
    </dgm:pt>
    <dgm:pt modelId="{1A261A32-63A9-4D4D-8602-BF7184C1F261}" type="pres">
      <dgm:prSet presAssocID="{479F9830-E33C-442D-84C9-A56647287B95}" presName="tx2" presStyleLbl="revTx" presStyleIdx="6" presStyleCnt="7"/>
      <dgm:spPr/>
    </dgm:pt>
    <dgm:pt modelId="{DC1861E9-776C-4179-9EE1-F6C50A19C11C}" type="pres">
      <dgm:prSet presAssocID="{479F9830-E33C-442D-84C9-A56647287B95}" presName="vert2" presStyleCnt="0"/>
      <dgm:spPr/>
    </dgm:pt>
    <dgm:pt modelId="{25EDAB97-DB22-4565-86DA-AA6EAB71898A}" type="pres">
      <dgm:prSet presAssocID="{479F9830-E33C-442D-84C9-A56647287B95}" presName="thinLine2b" presStyleLbl="callout" presStyleIdx="5" presStyleCnt="6"/>
      <dgm:spPr/>
    </dgm:pt>
    <dgm:pt modelId="{FCA3B301-3EAF-4E63-8F9A-691F28E16CAC}" type="pres">
      <dgm:prSet presAssocID="{479F9830-E33C-442D-84C9-A56647287B95}" presName="vertSpace2b" presStyleCnt="0"/>
      <dgm:spPr/>
    </dgm:pt>
  </dgm:ptLst>
  <dgm:cxnLst>
    <dgm:cxn modelId="{F02A1C25-376D-494E-84DA-A335BC00CC60}" type="presOf" srcId="{11563681-D698-433A-8F6A-8449396114DF}" destId="{610B91FE-F58B-45C4-8D6A-D747B6543EE2}" srcOrd="0" destOrd="0" presId="urn:microsoft.com/office/officeart/2008/layout/LinedList"/>
    <dgm:cxn modelId="{BBB8865B-7438-4FB8-B7F2-F5ECBC42C371}" type="presOf" srcId="{20D2C180-BE61-450F-98A1-438C8A1E7E1B}" destId="{C20B6221-5F5C-4038-B1BB-AFAB9CF6E82F}" srcOrd="0" destOrd="0" presId="urn:microsoft.com/office/officeart/2008/layout/LinedList"/>
    <dgm:cxn modelId="{A97AAA5E-3926-4369-AC56-5A08F906C863}" type="presOf" srcId="{4EBC9872-9BC1-42EA-8464-739674745A12}" destId="{8A206DF3-B289-4721-99F2-F7410D7C6FB1}" srcOrd="0" destOrd="0" presId="urn:microsoft.com/office/officeart/2008/layout/LinedList"/>
    <dgm:cxn modelId="{01563565-2753-4863-9DA7-89D56D9DDA83}" srcId="{DCA2DABB-150A-40DC-B239-438FBCDA95EB}" destId="{0C864992-40EE-4D3A-BC51-8AF816F6DB9D}" srcOrd="0" destOrd="0" parTransId="{4DDD61A1-FDC8-4C16-9F02-8ECCA94C8EF3}" sibTransId="{64F68DAE-AC7D-44B6-B837-1A92925D95E6}"/>
    <dgm:cxn modelId="{602BDF45-A5A8-4197-841C-D25CDFAFBDDE}" srcId="{DCA2DABB-150A-40DC-B239-438FBCDA95EB}" destId="{4EBC9872-9BC1-42EA-8464-739674745A12}" srcOrd="2" destOrd="0" parTransId="{F36EEB4D-6FD3-4543-909A-17CCD7816780}" sibTransId="{40DCACDE-D7C5-4EAB-9F92-E4D5F0C0AD54}"/>
    <dgm:cxn modelId="{50686846-1DAC-4291-AEBA-742577520E2C}" type="presOf" srcId="{0C864992-40EE-4D3A-BC51-8AF816F6DB9D}" destId="{7EE85EB8-8559-44AE-9199-09C3406C2152}" srcOrd="0" destOrd="0" presId="urn:microsoft.com/office/officeart/2008/layout/LinedList"/>
    <dgm:cxn modelId="{74AEF867-90AF-4875-9DD8-8F7F57A2F5DB}" type="presOf" srcId="{DCA2DABB-150A-40DC-B239-438FBCDA95EB}" destId="{D06AC40B-5F1C-436B-9AC7-04EB09370E8E}" srcOrd="0" destOrd="0" presId="urn:microsoft.com/office/officeart/2008/layout/LinedList"/>
    <dgm:cxn modelId="{F9AF2A68-4AEC-48B7-A1F9-11AD301C81A2}" srcId="{DCA2DABB-150A-40DC-B239-438FBCDA95EB}" destId="{20D2C180-BE61-450F-98A1-438C8A1E7E1B}" srcOrd="4" destOrd="0" parTransId="{321B0852-4222-4688-AE74-9B10CF810301}" sibTransId="{15A8FBBF-777C-441B-8207-39E8F348391D}"/>
    <dgm:cxn modelId="{20739396-7226-4E18-99C4-E4A3C5782BC6}" srcId="{DCA2DABB-150A-40DC-B239-438FBCDA95EB}" destId="{524D0FF8-AEC6-46F7-BBF5-770B204AC399}" srcOrd="1" destOrd="0" parTransId="{7DBCD6C2-4396-46D9-98BF-3594CE1B1A7F}" sibTransId="{826FB625-FC70-4420-BC97-32A4B1B67368}"/>
    <dgm:cxn modelId="{8EF36A9C-59BC-462D-A734-CB83E68E8D38}" srcId="{DCA2DABB-150A-40DC-B239-438FBCDA95EB}" destId="{11563681-D698-433A-8F6A-8449396114DF}" srcOrd="3" destOrd="0" parTransId="{DE8F2E31-85C4-42A2-AFDE-8F81019AB6A5}" sibTransId="{EE6AEE2B-4C4B-4328-A3BB-917FAD6ADDA2}"/>
    <dgm:cxn modelId="{956EF0C7-B4F5-4ECD-9020-0F03BF963D6D}" type="presOf" srcId="{524D0FF8-AEC6-46F7-BBF5-770B204AC399}" destId="{6F2ACDE3-5DCF-4C38-8D80-BDDA69D2E1EF}" srcOrd="0" destOrd="0" presId="urn:microsoft.com/office/officeart/2008/layout/LinedList"/>
    <dgm:cxn modelId="{45BE9FD5-8B90-4F35-92F6-198564FC5788}" type="presOf" srcId="{479F9830-E33C-442D-84C9-A56647287B95}" destId="{1A261A32-63A9-4D4D-8602-BF7184C1F261}" srcOrd="0" destOrd="0" presId="urn:microsoft.com/office/officeart/2008/layout/LinedList"/>
    <dgm:cxn modelId="{F98154DB-5DF6-4313-A66E-4B70F9B6AC8B}" type="presOf" srcId="{D7D39FB7-D94D-4D27-9AD3-B9910F03AB14}" destId="{10C1B05E-5C3C-4BF5-A452-844DFA9BAAF5}" srcOrd="0" destOrd="0" presId="urn:microsoft.com/office/officeart/2008/layout/LinedList"/>
    <dgm:cxn modelId="{A9E08BEA-A81B-4F08-A7A9-5FABEA368416}" srcId="{DCA2DABB-150A-40DC-B239-438FBCDA95EB}" destId="{479F9830-E33C-442D-84C9-A56647287B95}" srcOrd="5" destOrd="0" parTransId="{9EC7C6D7-CE80-41C5-BB47-5F701D4B2DC1}" sibTransId="{EBB980A7-F3DC-4F52-B154-AFF80156FC4B}"/>
    <dgm:cxn modelId="{702489FD-7DFB-4A54-BCB5-31DAF495068D}" srcId="{D7D39FB7-D94D-4D27-9AD3-B9910F03AB14}" destId="{DCA2DABB-150A-40DC-B239-438FBCDA95EB}" srcOrd="0" destOrd="0" parTransId="{0B258A05-C7CA-4776-90AF-905E0090A94B}" sibTransId="{619357C8-A272-489B-BF7E-D8547A15551D}"/>
    <dgm:cxn modelId="{5D8C098F-728C-40CB-BD14-A2BC2C72A1BF}" type="presParOf" srcId="{10C1B05E-5C3C-4BF5-A452-844DFA9BAAF5}" destId="{90D72F9B-3AC2-4D25-9E97-47359D3B36A1}" srcOrd="0" destOrd="0" presId="urn:microsoft.com/office/officeart/2008/layout/LinedList"/>
    <dgm:cxn modelId="{B149AB67-1558-479E-AF8D-8AB31623601D}" type="presParOf" srcId="{10C1B05E-5C3C-4BF5-A452-844DFA9BAAF5}" destId="{D0A253B7-CB1D-440C-BF11-24AE04970762}" srcOrd="1" destOrd="0" presId="urn:microsoft.com/office/officeart/2008/layout/LinedList"/>
    <dgm:cxn modelId="{848F558A-0992-4EC0-867B-6015F9FBACD4}" type="presParOf" srcId="{D0A253B7-CB1D-440C-BF11-24AE04970762}" destId="{D06AC40B-5F1C-436B-9AC7-04EB09370E8E}" srcOrd="0" destOrd="0" presId="urn:microsoft.com/office/officeart/2008/layout/LinedList"/>
    <dgm:cxn modelId="{CCF87650-9E34-445D-9A2D-C7FD272641BE}" type="presParOf" srcId="{D0A253B7-CB1D-440C-BF11-24AE04970762}" destId="{319950CA-9CC0-4A1A-9535-AD8A053684C7}" srcOrd="1" destOrd="0" presId="urn:microsoft.com/office/officeart/2008/layout/LinedList"/>
    <dgm:cxn modelId="{532C8539-7468-4F1D-9865-34EB95F70CBE}" type="presParOf" srcId="{319950CA-9CC0-4A1A-9535-AD8A053684C7}" destId="{1BFE3843-09F1-4650-AA5A-FDCD4FF03689}" srcOrd="0" destOrd="0" presId="urn:microsoft.com/office/officeart/2008/layout/LinedList"/>
    <dgm:cxn modelId="{DE7078E3-3DF4-4562-8DAF-C3D4CF6D3BFA}" type="presParOf" srcId="{319950CA-9CC0-4A1A-9535-AD8A053684C7}" destId="{36ADB712-F0DB-4103-838A-452F0EBE3700}" srcOrd="1" destOrd="0" presId="urn:microsoft.com/office/officeart/2008/layout/LinedList"/>
    <dgm:cxn modelId="{4AF4B873-1854-4D82-B81A-4E22A78E5F5F}" type="presParOf" srcId="{36ADB712-F0DB-4103-838A-452F0EBE3700}" destId="{D593C0CA-A9D7-4598-8154-17148572E48C}" srcOrd="0" destOrd="0" presId="urn:microsoft.com/office/officeart/2008/layout/LinedList"/>
    <dgm:cxn modelId="{F74F87F9-D790-4369-913B-BA59A5B43EE9}" type="presParOf" srcId="{36ADB712-F0DB-4103-838A-452F0EBE3700}" destId="{7EE85EB8-8559-44AE-9199-09C3406C2152}" srcOrd="1" destOrd="0" presId="urn:microsoft.com/office/officeart/2008/layout/LinedList"/>
    <dgm:cxn modelId="{F9A268D2-9253-428F-816A-D2724850D49A}" type="presParOf" srcId="{36ADB712-F0DB-4103-838A-452F0EBE3700}" destId="{1CAFE9B0-C104-4B63-88D7-E6567B81EC6B}" srcOrd="2" destOrd="0" presId="urn:microsoft.com/office/officeart/2008/layout/LinedList"/>
    <dgm:cxn modelId="{A36601DA-F27D-4D5E-A28D-F4D6DADD87C5}" type="presParOf" srcId="{319950CA-9CC0-4A1A-9535-AD8A053684C7}" destId="{CC13CAF6-BA49-48DF-B093-3406A1646308}" srcOrd="2" destOrd="0" presId="urn:microsoft.com/office/officeart/2008/layout/LinedList"/>
    <dgm:cxn modelId="{A1AD2080-3E98-44E9-98A6-EC7FFD80F870}" type="presParOf" srcId="{319950CA-9CC0-4A1A-9535-AD8A053684C7}" destId="{C034CA25-638A-4241-BBFD-97DD00C25FE3}" srcOrd="3" destOrd="0" presId="urn:microsoft.com/office/officeart/2008/layout/LinedList"/>
    <dgm:cxn modelId="{5E23F952-CF17-4195-AF47-CBC3F6A710D5}" type="presParOf" srcId="{319950CA-9CC0-4A1A-9535-AD8A053684C7}" destId="{E9DF2760-4146-4801-82C9-6F635DF9DB0F}" srcOrd="4" destOrd="0" presId="urn:microsoft.com/office/officeart/2008/layout/LinedList"/>
    <dgm:cxn modelId="{0C32A470-B94D-4861-97D3-FC7C3B03D66A}" type="presParOf" srcId="{E9DF2760-4146-4801-82C9-6F635DF9DB0F}" destId="{65DE0669-3E28-4494-8896-049EBBB1E50F}" srcOrd="0" destOrd="0" presId="urn:microsoft.com/office/officeart/2008/layout/LinedList"/>
    <dgm:cxn modelId="{F7C2A833-0C33-4D7B-8290-FD0452C720B6}" type="presParOf" srcId="{E9DF2760-4146-4801-82C9-6F635DF9DB0F}" destId="{6F2ACDE3-5DCF-4C38-8D80-BDDA69D2E1EF}" srcOrd="1" destOrd="0" presId="urn:microsoft.com/office/officeart/2008/layout/LinedList"/>
    <dgm:cxn modelId="{0C132C08-D284-491C-BD02-271461877800}" type="presParOf" srcId="{E9DF2760-4146-4801-82C9-6F635DF9DB0F}" destId="{89E1DD3D-DA9D-44C2-86EC-64DA8B93C740}" srcOrd="2" destOrd="0" presId="urn:microsoft.com/office/officeart/2008/layout/LinedList"/>
    <dgm:cxn modelId="{6DB9C4FB-7E6C-4F47-BFD2-22CD23C863D2}" type="presParOf" srcId="{319950CA-9CC0-4A1A-9535-AD8A053684C7}" destId="{96BB4752-87ED-447B-B7A1-4BFD8042A2CF}" srcOrd="5" destOrd="0" presId="urn:microsoft.com/office/officeart/2008/layout/LinedList"/>
    <dgm:cxn modelId="{D62E9E45-D103-4545-BE75-43293F412AF2}" type="presParOf" srcId="{319950CA-9CC0-4A1A-9535-AD8A053684C7}" destId="{686D8E8B-A2E0-4548-ADE0-3168CC0C9891}" srcOrd="6" destOrd="0" presId="urn:microsoft.com/office/officeart/2008/layout/LinedList"/>
    <dgm:cxn modelId="{4A7E0645-1911-4209-AA55-965B943D8F77}" type="presParOf" srcId="{319950CA-9CC0-4A1A-9535-AD8A053684C7}" destId="{61B38BC4-0601-4943-A50B-6F3F65844F1D}" srcOrd="7" destOrd="0" presId="urn:microsoft.com/office/officeart/2008/layout/LinedList"/>
    <dgm:cxn modelId="{CDB9957D-72D8-4C68-8E88-CAE4CF2DC527}" type="presParOf" srcId="{61B38BC4-0601-4943-A50B-6F3F65844F1D}" destId="{84EDE0B5-8F09-4F80-BF22-CDB2AEFC7AB6}" srcOrd="0" destOrd="0" presId="urn:microsoft.com/office/officeart/2008/layout/LinedList"/>
    <dgm:cxn modelId="{9788A8B8-AF33-478D-91F3-7734EEC706C6}" type="presParOf" srcId="{61B38BC4-0601-4943-A50B-6F3F65844F1D}" destId="{8A206DF3-B289-4721-99F2-F7410D7C6FB1}" srcOrd="1" destOrd="0" presId="urn:microsoft.com/office/officeart/2008/layout/LinedList"/>
    <dgm:cxn modelId="{7EF307C2-14B0-43F4-8CF5-3910E00669A3}" type="presParOf" srcId="{61B38BC4-0601-4943-A50B-6F3F65844F1D}" destId="{060ECAFC-84DB-4813-A1B1-2D3D1973D29E}" srcOrd="2" destOrd="0" presId="urn:microsoft.com/office/officeart/2008/layout/LinedList"/>
    <dgm:cxn modelId="{F4EB2767-2A1A-4ED3-B504-2FA03BEA278B}" type="presParOf" srcId="{319950CA-9CC0-4A1A-9535-AD8A053684C7}" destId="{7F20A8A8-A209-4CE7-BEA3-3B6942C6F40B}" srcOrd="8" destOrd="0" presId="urn:microsoft.com/office/officeart/2008/layout/LinedList"/>
    <dgm:cxn modelId="{6A600376-13AB-4C58-95E6-88B6723C1D39}" type="presParOf" srcId="{319950CA-9CC0-4A1A-9535-AD8A053684C7}" destId="{73E1026A-F3F7-4B67-8F8C-ABDA4B0B434E}" srcOrd="9" destOrd="0" presId="urn:microsoft.com/office/officeart/2008/layout/LinedList"/>
    <dgm:cxn modelId="{99129EE1-D094-4701-8354-CDF924236011}" type="presParOf" srcId="{319950CA-9CC0-4A1A-9535-AD8A053684C7}" destId="{3266DF6A-6DE1-45E4-A586-BBE3E58FD318}" srcOrd="10" destOrd="0" presId="urn:microsoft.com/office/officeart/2008/layout/LinedList"/>
    <dgm:cxn modelId="{B201B56F-D1F3-4199-9E5C-57C9F18B802B}" type="presParOf" srcId="{3266DF6A-6DE1-45E4-A586-BBE3E58FD318}" destId="{ED65A4E2-A09D-41C0-A2CF-A312C51A6DD5}" srcOrd="0" destOrd="0" presId="urn:microsoft.com/office/officeart/2008/layout/LinedList"/>
    <dgm:cxn modelId="{393BEDF9-0B77-47D2-80F7-885836723015}" type="presParOf" srcId="{3266DF6A-6DE1-45E4-A586-BBE3E58FD318}" destId="{610B91FE-F58B-45C4-8D6A-D747B6543EE2}" srcOrd="1" destOrd="0" presId="urn:microsoft.com/office/officeart/2008/layout/LinedList"/>
    <dgm:cxn modelId="{8557BF18-EE56-4B2C-9CD4-68329A285356}" type="presParOf" srcId="{3266DF6A-6DE1-45E4-A586-BBE3E58FD318}" destId="{3B3A0D67-49BE-491A-84AC-DA6210BBEC52}" srcOrd="2" destOrd="0" presId="urn:microsoft.com/office/officeart/2008/layout/LinedList"/>
    <dgm:cxn modelId="{9A6C1D50-FBD3-4A45-B059-C401D76DBA45}" type="presParOf" srcId="{319950CA-9CC0-4A1A-9535-AD8A053684C7}" destId="{E1275FA6-8715-48AC-9B8C-1E03AD7D5B10}" srcOrd="11" destOrd="0" presId="urn:microsoft.com/office/officeart/2008/layout/LinedList"/>
    <dgm:cxn modelId="{44C012FA-2D66-4EEA-AD8E-2614DC642AD8}" type="presParOf" srcId="{319950CA-9CC0-4A1A-9535-AD8A053684C7}" destId="{A151BD55-EF26-446F-9A34-B9C74E5171B5}" srcOrd="12" destOrd="0" presId="urn:microsoft.com/office/officeart/2008/layout/LinedList"/>
    <dgm:cxn modelId="{DE9BD508-6B77-4CC3-8EF3-8B8FCEB9F439}" type="presParOf" srcId="{319950CA-9CC0-4A1A-9535-AD8A053684C7}" destId="{528D1D9C-3FAC-4A67-81B4-5EBE3FF54386}" srcOrd="13" destOrd="0" presId="urn:microsoft.com/office/officeart/2008/layout/LinedList"/>
    <dgm:cxn modelId="{9745B604-63C7-4126-B1AF-3BE6B6E9F5CC}" type="presParOf" srcId="{528D1D9C-3FAC-4A67-81B4-5EBE3FF54386}" destId="{DA98F456-F942-4715-99FC-535291E8A7D7}" srcOrd="0" destOrd="0" presId="urn:microsoft.com/office/officeart/2008/layout/LinedList"/>
    <dgm:cxn modelId="{543E0DE9-8B3E-47A6-B730-EC7C89D08E0D}" type="presParOf" srcId="{528D1D9C-3FAC-4A67-81B4-5EBE3FF54386}" destId="{C20B6221-5F5C-4038-B1BB-AFAB9CF6E82F}" srcOrd="1" destOrd="0" presId="urn:microsoft.com/office/officeart/2008/layout/LinedList"/>
    <dgm:cxn modelId="{8C1F9BA0-6626-4CF2-8E2D-D12C95AA953B}" type="presParOf" srcId="{528D1D9C-3FAC-4A67-81B4-5EBE3FF54386}" destId="{39541B6B-81DD-4701-888D-02CC323CD860}" srcOrd="2" destOrd="0" presId="urn:microsoft.com/office/officeart/2008/layout/LinedList"/>
    <dgm:cxn modelId="{62C7C299-45B7-43EC-8DDA-9B376F328D03}" type="presParOf" srcId="{319950CA-9CC0-4A1A-9535-AD8A053684C7}" destId="{3A568A45-0FC3-4CF6-A8FB-09727D4B1039}" srcOrd="14" destOrd="0" presId="urn:microsoft.com/office/officeart/2008/layout/LinedList"/>
    <dgm:cxn modelId="{3F771E28-93C7-431E-AFD4-F275BBBE24F7}" type="presParOf" srcId="{319950CA-9CC0-4A1A-9535-AD8A053684C7}" destId="{AC025A87-72A3-480F-A5BA-B9615FDD4B73}" srcOrd="15" destOrd="0" presId="urn:microsoft.com/office/officeart/2008/layout/LinedList"/>
    <dgm:cxn modelId="{8C233890-D1C9-42FC-A61C-EE5BD06F64D9}" type="presParOf" srcId="{319950CA-9CC0-4A1A-9535-AD8A053684C7}" destId="{F7ECB7AA-4423-48B2-854D-CD16B7CE37C1}" srcOrd="16" destOrd="0" presId="urn:microsoft.com/office/officeart/2008/layout/LinedList"/>
    <dgm:cxn modelId="{2F329C51-CE1B-464D-9365-9247F5FBC945}" type="presParOf" srcId="{F7ECB7AA-4423-48B2-854D-CD16B7CE37C1}" destId="{882F2034-EC3D-4441-820C-54AA7EB7E998}" srcOrd="0" destOrd="0" presId="urn:microsoft.com/office/officeart/2008/layout/LinedList"/>
    <dgm:cxn modelId="{07C193B4-0B7A-427F-A791-00D1CDB5E94E}" type="presParOf" srcId="{F7ECB7AA-4423-48B2-854D-CD16B7CE37C1}" destId="{1A261A32-63A9-4D4D-8602-BF7184C1F261}" srcOrd="1" destOrd="0" presId="urn:microsoft.com/office/officeart/2008/layout/LinedList"/>
    <dgm:cxn modelId="{DC0DEA9B-F813-421B-8367-D0552258E433}" type="presParOf" srcId="{F7ECB7AA-4423-48B2-854D-CD16B7CE37C1}" destId="{DC1861E9-776C-4179-9EE1-F6C50A19C11C}" srcOrd="2" destOrd="0" presId="urn:microsoft.com/office/officeart/2008/layout/LinedList"/>
    <dgm:cxn modelId="{646454D3-E86D-44EC-8A36-8D2B8DC14EDE}" type="presParOf" srcId="{319950CA-9CC0-4A1A-9535-AD8A053684C7}" destId="{25EDAB97-DB22-4565-86DA-AA6EAB71898A}" srcOrd="17" destOrd="0" presId="urn:microsoft.com/office/officeart/2008/layout/LinedList"/>
    <dgm:cxn modelId="{CFAD0C01-CDD4-474C-8C14-D5248B3F0E4B}" type="presParOf" srcId="{319950CA-9CC0-4A1A-9535-AD8A053684C7}" destId="{FCA3B301-3EAF-4E63-8F9A-691F28E16CAC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660D76-FCE3-4772-930D-79DBF06B58E9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C1235A-D1A2-4B95-A862-3E9BDD846B83}">
      <dgm:prSet phldrT="[Tekst]" custT="1"/>
      <dgm:spPr/>
      <dgm:t>
        <a:bodyPr/>
        <a:lstStyle/>
        <a:p>
          <a:pPr algn="ctr"/>
          <a:r>
            <a:rPr lang="pl-PL" sz="4400" dirty="0">
              <a:solidFill>
                <a:schemeClr val="accent5">
                  <a:lumMod val="50000"/>
                </a:schemeClr>
              </a:solidFill>
              <a:latin typeface="+mj-lt"/>
            </a:rPr>
            <a:t>Maksymalna kwota pomocy </a:t>
          </a:r>
          <a:br>
            <a:rPr lang="pl-PL" sz="44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4400" dirty="0">
              <a:solidFill>
                <a:schemeClr val="accent5">
                  <a:lumMod val="50000"/>
                </a:schemeClr>
              </a:solidFill>
              <a:latin typeface="+mj-lt"/>
            </a:rPr>
            <a:t>dla danego rodzaju operacji </a:t>
          </a:r>
          <a:br>
            <a:rPr lang="pl-PL" sz="44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44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będzie ustalona przez LGD </a:t>
          </a:r>
        </a:p>
        <a:p>
          <a:pPr algn="ctr"/>
          <a:r>
            <a:rPr lang="pl-PL" sz="32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(bez zmian)</a:t>
          </a:r>
        </a:p>
        <a:p>
          <a:pPr algn="ctr"/>
          <a:endParaRPr lang="pl-PL" sz="1000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78CAEC56-78C3-427F-AE6C-583A2E06E221}" type="parTrans" cxnId="{5B4233C8-20EC-41B8-AD45-D101B27ECEED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ADE609E6-F2CD-4163-B156-2F1C5DB79FA0}" type="sibTrans" cxnId="{5B4233C8-20EC-41B8-AD45-D101B27ECEED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0FCC6112-3382-409F-BB07-BC0D3602CC50}" type="pres">
      <dgm:prSet presAssocID="{E9660D76-FCE3-4772-930D-79DBF06B58E9}" presName="Name0" presStyleCnt="0">
        <dgm:presLayoutVars>
          <dgm:chMax/>
          <dgm:chPref/>
          <dgm:dir/>
        </dgm:presLayoutVars>
      </dgm:prSet>
      <dgm:spPr/>
    </dgm:pt>
    <dgm:pt modelId="{14164D9F-2EB8-414B-82EB-7F9E77C8359B}" type="pres">
      <dgm:prSet presAssocID="{0CC1235A-D1A2-4B95-A862-3E9BDD846B83}" presName="parenttextcomposite" presStyleCnt="0"/>
      <dgm:spPr/>
    </dgm:pt>
    <dgm:pt modelId="{B3E478E7-8171-48C5-ADED-0B6BB18FBDDC}" type="pres">
      <dgm:prSet presAssocID="{0CC1235A-D1A2-4B95-A862-3E9BDD846B83}" presName="parenttext" presStyleLbl="revTx" presStyleIdx="0" presStyleCnt="1" custScaleY="335790">
        <dgm:presLayoutVars>
          <dgm:chMax/>
          <dgm:chPref val="2"/>
          <dgm:bulletEnabled val="1"/>
        </dgm:presLayoutVars>
      </dgm:prSet>
      <dgm:spPr/>
    </dgm:pt>
    <dgm:pt modelId="{87C2296A-1074-4045-A744-93B43254A2E9}" type="pres">
      <dgm:prSet presAssocID="{0CC1235A-D1A2-4B95-A862-3E9BDD846B83}" presName="parallelogramComposite" presStyleCnt="0"/>
      <dgm:spPr/>
    </dgm:pt>
    <dgm:pt modelId="{71D82084-B483-4E9F-BE0A-04D6218B1109}" type="pres">
      <dgm:prSet presAssocID="{0CC1235A-D1A2-4B95-A862-3E9BDD846B83}" presName="parallelogram1" presStyleLbl="alignNode1" presStyleIdx="0" presStyleCnt="7"/>
      <dgm:spPr/>
    </dgm:pt>
    <dgm:pt modelId="{A097367D-9434-475F-80D3-00A37BAD3A0A}" type="pres">
      <dgm:prSet presAssocID="{0CC1235A-D1A2-4B95-A862-3E9BDD846B83}" presName="parallelogram2" presStyleLbl="alignNode1" presStyleIdx="1" presStyleCnt="7"/>
      <dgm:spPr/>
    </dgm:pt>
    <dgm:pt modelId="{BDAA49A8-C1C0-4A25-8B26-FE4A7478E34A}" type="pres">
      <dgm:prSet presAssocID="{0CC1235A-D1A2-4B95-A862-3E9BDD846B83}" presName="parallelogram3" presStyleLbl="alignNode1" presStyleIdx="2" presStyleCnt="7"/>
      <dgm:spPr/>
    </dgm:pt>
    <dgm:pt modelId="{F91630ED-C62F-422D-B439-F543CC5D0A3B}" type="pres">
      <dgm:prSet presAssocID="{0CC1235A-D1A2-4B95-A862-3E9BDD846B83}" presName="parallelogram4" presStyleLbl="alignNode1" presStyleIdx="3" presStyleCnt="7"/>
      <dgm:spPr/>
    </dgm:pt>
    <dgm:pt modelId="{D0B0CA28-DE59-4D34-9CB5-CE80599872E5}" type="pres">
      <dgm:prSet presAssocID="{0CC1235A-D1A2-4B95-A862-3E9BDD846B83}" presName="parallelogram5" presStyleLbl="alignNode1" presStyleIdx="4" presStyleCnt="7"/>
      <dgm:spPr/>
    </dgm:pt>
    <dgm:pt modelId="{71A720E7-54F4-4A61-8AC4-2F676E3FB51B}" type="pres">
      <dgm:prSet presAssocID="{0CC1235A-D1A2-4B95-A862-3E9BDD846B83}" presName="parallelogram6" presStyleLbl="alignNode1" presStyleIdx="5" presStyleCnt="7"/>
      <dgm:spPr/>
    </dgm:pt>
    <dgm:pt modelId="{9CB48E60-CF3E-426C-9AE2-2028D5BDB745}" type="pres">
      <dgm:prSet presAssocID="{0CC1235A-D1A2-4B95-A862-3E9BDD846B83}" presName="parallelogram7" presStyleLbl="alignNode1" presStyleIdx="6" presStyleCnt="7"/>
      <dgm:spPr/>
    </dgm:pt>
  </dgm:ptLst>
  <dgm:cxnLst>
    <dgm:cxn modelId="{74A0D957-C4EC-4815-82DE-788777442EF9}" type="presOf" srcId="{E9660D76-FCE3-4772-930D-79DBF06B58E9}" destId="{0FCC6112-3382-409F-BB07-BC0D3602CC50}" srcOrd="0" destOrd="0" presId="urn:microsoft.com/office/officeart/2008/layout/VerticalAccentList"/>
    <dgm:cxn modelId="{5B4233C8-20EC-41B8-AD45-D101B27ECEED}" srcId="{E9660D76-FCE3-4772-930D-79DBF06B58E9}" destId="{0CC1235A-D1A2-4B95-A862-3E9BDD846B83}" srcOrd="0" destOrd="0" parTransId="{78CAEC56-78C3-427F-AE6C-583A2E06E221}" sibTransId="{ADE609E6-F2CD-4163-B156-2F1C5DB79FA0}"/>
    <dgm:cxn modelId="{CEB0BFCE-6D3C-4088-B022-C0EA6F14858A}" type="presOf" srcId="{0CC1235A-D1A2-4B95-A862-3E9BDD846B83}" destId="{B3E478E7-8171-48C5-ADED-0B6BB18FBDDC}" srcOrd="0" destOrd="0" presId="urn:microsoft.com/office/officeart/2008/layout/VerticalAccentList"/>
    <dgm:cxn modelId="{B3936EC1-26AF-4FFD-B2E9-1FC0CBB6A670}" type="presParOf" srcId="{0FCC6112-3382-409F-BB07-BC0D3602CC50}" destId="{14164D9F-2EB8-414B-82EB-7F9E77C8359B}" srcOrd="0" destOrd="0" presId="urn:microsoft.com/office/officeart/2008/layout/VerticalAccentList"/>
    <dgm:cxn modelId="{89993DE2-5BCF-4304-855D-B82305B051EC}" type="presParOf" srcId="{14164D9F-2EB8-414B-82EB-7F9E77C8359B}" destId="{B3E478E7-8171-48C5-ADED-0B6BB18FBDDC}" srcOrd="0" destOrd="0" presId="urn:microsoft.com/office/officeart/2008/layout/VerticalAccentList"/>
    <dgm:cxn modelId="{DCF3929A-5BD0-465E-8E0E-ABACBCC86298}" type="presParOf" srcId="{0FCC6112-3382-409F-BB07-BC0D3602CC50}" destId="{87C2296A-1074-4045-A744-93B43254A2E9}" srcOrd="1" destOrd="0" presId="urn:microsoft.com/office/officeart/2008/layout/VerticalAccentList"/>
    <dgm:cxn modelId="{9C43EA3B-0967-4044-B133-7DC21C3EFC00}" type="presParOf" srcId="{87C2296A-1074-4045-A744-93B43254A2E9}" destId="{71D82084-B483-4E9F-BE0A-04D6218B1109}" srcOrd="0" destOrd="0" presId="urn:microsoft.com/office/officeart/2008/layout/VerticalAccentList"/>
    <dgm:cxn modelId="{99B80894-F0E4-44A1-9B5D-CB5B883B8AB5}" type="presParOf" srcId="{87C2296A-1074-4045-A744-93B43254A2E9}" destId="{A097367D-9434-475F-80D3-00A37BAD3A0A}" srcOrd="1" destOrd="0" presId="urn:microsoft.com/office/officeart/2008/layout/VerticalAccentList"/>
    <dgm:cxn modelId="{639CD24D-54F9-4892-BF0D-387FCD24276C}" type="presParOf" srcId="{87C2296A-1074-4045-A744-93B43254A2E9}" destId="{BDAA49A8-C1C0-4A25-8B26-FE4A7478E34A}" srcOrd="2" destOrd="0" presId="urn:microsoft.com/office/officeart/2008/layout/VerticalAccentList"/>
    <dgm:cxn modelId="{6F09B9ED-4C1E-48EA-B4F7-E7F9F91D4EEB}" type="presParOf" srcId="{87C2296A-1074-4045-A744-93B43254A2E9}" destId="{F91630ED-C62F-422D-B439-F543CC5D0A3B}" srcOrd="3" destOrd="0" presId="urn:microsoft.com/office/officeart/2008/layout/VerticalAccentList"/>
    <dgm:cxn modelId="{AD114E8D-0AB2-409C-9C10-4BA86FB7339D}" type="presParOf" srcId="{87C2296A-1074-4045-A744-93B43254A2E9}" destId="{D0B0CA28-DE59-4D34-9CB5-CE80599872E5}" srcOrd="4" destOrd="0" presId="urn:microsoft.com/office/officeart/2008/layout/VerticalAccentList"/>
    <dgm:cxn modelId="{0B77DDF2-D294-4C75-B526-1B0D7AC9FA07}" type="presParOf" srcId="{87C2296A-1074-4045-A744-93B43254A2E9}" destId="{71A720E7-54F4-4A61-8AC4-2F676E3FB51B}" srcOrd="5" destOrd="0" presId="urn:microsoft.com/office/officeart/2008/layout/VerticalAccentList"/>
    <dgm:cxn modelId="{F976C618-A62D-4490-8D2A-832C38168552}" type="presParOf" srcId="{87C2296A-1074-4045-A744-93B43254A2E9}" destId="{9CB48E60-CF3E-426C-9AE2-2028D5BDB74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D39FB7-D94D-4D27-9AD3-B9910F03AB14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DCA2DABB-150A-40DC-B239-438FBCDA95EB}">
      <dgm:prSet phldrT="[Tekst]" custT="1"/>
      <dgm:spPr/>
      <dgm:t>
        <a:bodyPr/>
        <a:lstStyle/>
        <a:p>
          <a:r>
            <a:rPr lang="pl-PL" sz="2400" i="0" dirty="0">
              <a:solidFill>
                <a:schemeClr val="accent5">
                  <a:lumMod val="50000"/>
                </a:schemeClr>
              </a:solidFill>
              <a:latin typeface="+mj-lt"/>
            </a:rPr>
            <a:t>Limity </a:t>
          </a:r>
          <a:br>
            <a:rPr lang="pl-PL" sz="2400" i="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2400" i="0" dirty="0">
              <a:solidFill>
                <a:schemeClr val="accent5">
                  <a:lumMod val="50000"/>
                </a:schemeClr>
              </a:solidFill>
              <a:latin typeface="+mj-lt"/>
            </a:rPr>
            <a:t>pomocy na </a:t>
          </a:r>
          <a:r>
            <a:rPr lang="pl-PL" sz="2400" i="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beneficjentów/</a:t>
          </a:r>
          <a:r>
            <a:rPr lang="pl-PL" sz="2400" i="0" dirty="0" err="1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grantobiorców</a:t>
          </a:r>
          <a:r>
            <a:rPr lang="pl-PL" sz="2400" i="0" dirty="0">
              <a:solidFill>
                <a:schemeClr val="accent5">
                  <a:lumMod val="50000"/>
                </a:schemeClr>
              </a:solidFill>
              <a:latin typeface="+mj-lt"/>
            </a:rPr>
            <a:t>:</a:t>
          </a:r>
          <a:endParaRPr lang="pl-PL" sz="2400" b="0" i="0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0B258A05-C7CA-4776-90AF-905E0090A94B}" type="parTrans" cxnId="{702489FD-7DFB-4A54-BCB5-31DAF495068D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19357C8-A272-489B-BF7E-D8547A15551D}" type="sibTrans" cxnId="{702489FD-7DFB-4A54-BCB5-31DAF495068D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0C864992-40EE-4D3A-BC51-8AF816F6DB9D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Beneficjenci inni niż jednostki sektora finansów publicznych oraz LGD 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– maksymalnie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500 000</a:t>
          </a:r>
          <a:r>
            <a:rPr lang="pl-PL" sz="18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PLN 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w okresie realizacji Programu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gm:t>
    </dgm:pt>
    <dgm:pt modelId="{4DDD61A1-FDC8-4C16-9F02-8ECCA94C8EF3}" type="parTrans" cxnId="{01563565-2753-4863-9DA7-89D56D9DDA83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4F68DAE-AC7D-44B6-B837-1A92925D95E6}" type="sibTrans" cxnId="{01563565-2753-4863-9DA7-89D56D9DDA83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524D0FF8-AEC6-46F7-BBF5-770B204AC399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dirty="0" err="1">
              <a:solidFill>
                <a:schemeClr val="accent5">
                  <a:lumMod val="50000"/>
                </a:schemeClr>
              </a:solidFill>
            </a:rPr>
            <a:t>Grantobiorcy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– maksymalnie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110 000</a:t>
          </a:r>
          <a:r>
            <a:rPr lang="pl-PL" sz="18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PLN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. W przypadku podmiotu, który będzie ubiegać się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o powierzenie grantu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 na rzecz sformalizowanej grupy nieposiadającej osobowości prawnej, limit jest liczony odrębnie na każdą sformalizowaną grupę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gm:t>
    </dgm:pt>
    <dgm:pt modelId="{7DBCD6C2-4396-46D9-98BF-3594CE1B1A7F}" type="parTrans" cxnId="{20739396-7226-4E18-99C4-E4A3C5782BC6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826FB625-FC70-4420-BC97-32A4B1B67368}" type="sibTrans" cxnId="{20739396-7226-4E18-99C4-E4A3C5782BC6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4EBC9872-9BC1-42EA-8464-739674745A12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W przypadku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jednostek sektora finansów publicznych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, wartość realizowanych przez nie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zadań w ramach projektu grantowego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 nie może przekroczyć </a:t>
          </a:r>
          <a:r>
            <a:rPr lang="pl-PL" sz="1800" u="sng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20% danego projektu grantowego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. Ograniczenie to nie ma zastosowania w przypadku, gdy sformalizowana grupa nieposiadająca osobowości prawnej realizuje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zadanie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 we współpracy z jednostką sektora finansów publicznych, która ubiegała się o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grant 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na rzecz tej grupy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gm:t>
    </dgm:pt>
    <dgm:pt modelId="{F36EEB4D-6FD3-4543-909A-17CCD7816780}" type="parTrans" cxnId="{602BDF45-A5A8-4197-841C-D25CDFAFBDDE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40DCACDE-D7C5-4EAB-9F92-E4D5F0C0AD54}" type="sibTrans" cxnId="{602BDF45-A5A8-4197-841C-D25CDFAFBDDE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525CCB14-325B-4D94-9DFD-2633941BFBF2}">
      <dgm:prSet custT="1"/>
      <dgm:spPr/>
      <dgm:t>
        <a:bodyPr/>
        <a:lstStyle/>
        <a:p>
          <a:pPr marL="355600" indent="-355600" algn="just"/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W przypadku realizacji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operacji w partnerstwie 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limit pomocy każdego z partnerów jest pomniejszany proporcjonalnie.</a:t>
          </a:r>
          <a:endParaRPr lang="pl-PL" sz="1800" b="0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2335D156-90B1-4743-A5E4-FD0FF1F6B82A}" type="parTrans" cxnId="{7608765E-FDBD-4A6D-A761-07428BF0E3D8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BD07A492-01D4-4BB5-8466-29331E294307}" type="sibTrans" cxnId="{7608765E-FDBD-4A6D-A761-07428BF0E3D8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10C1B05E-5C3C-4BF5-A452-844DFA9BAAF5}" type="pres">
      <dgm:prSet presAssocID="{D7D39FB7-D94D-4D27-9AD3-B9910F03AB14}" presName="vert0" presStyleCnt="0">
        <dgm:presLayoutVars>
          <dgm:dir/>
          <dgm:animOne val="branch"/>
          <dgm:animLvl val="lvl"/>
        </dgm:presLayoutVars>
      </dgm:prSet>
      <dgm:spPr/>
    </dgm:pt>
    <dgm:pt modelId="{90D72F9B-3AC2-4D25-9E97-47359D3B36A1}" type="pres">
      <dgm:prSet presAssocID="{DCA2DABB-150A-40DC-B239-438FBCDA95EB}" presName="thickLine" presStyleLbl="alignNode1" presStyleIdx="0" presStyleCnt="1"/>
      <dgm:spPr/>
    </dgm:pt>
    <dgm:pt modelId="{D0A253B7-CB1D-440C-BF11-24AE04970762}" type="pres">
      <dgm:prSet presAssocID="{DCA2DABB-150A-40DC-B239-438FBCDA95EB}" presName="horz1" presStyleCnt="0"/>
      <dgm:spPr/>
    </dgm:pt>
    <dgm:pt modelId="{D06AC40B-5F1C-436B-9AC7-04EB09370E8E}" type="pres">
      <dgm:prSet presAssocID="{DCA2DABB-150A-40DC-B239-438FBCDA95EB}" presName="tx1" presStyleLbl="revTx" presStyleIdx="0" presStyleCnt="5" custScaleX="104877"/>
      <dgm:spPr/>
    </dgm:pt>
    <dgm:pt modelId="{319950CA-9CC0-4A1A-9535-AD8A053684C7}" type="pres">
      <dgm:prSet presAssocID="{DCA2DABB-150A-40DC-B239-438FBCDA95EB}" presName="vert1" presStyleCnt="0"/>
      <dgm:spPr/>
    </dgm:pt>
    <dgm:pt modelId="{1BFE3843-09F1-4650-AA5A-FDCD4FF03689}" type="pres">
      <dgm:prSet presAssocID="{0C864992-40EE-4D3A-BC51-8AF816F6DB9D}" presName="vertSpace2a" presStyleCnt="0"/>
      <dgm:spPr/>
    </dgm:pt>
    <dgm:pt modelId="{36ADB712-F0DB-4103-838A-452F0EBE3700}" type="pres">
      <dgm:prSet presAssocID="{0C864992-40EE-4D3A-BC51-8AF816F6DB9D}" presName="horz2" presStyleCnt="0"/>
      <dgm:spPr/>
    </dgm:pt>
    <dgm:pt modelId="{D593C0CA-A9D7-4598-8154-17148572E48C}" type="pres">
      <dgm:prSet presAssocID="{0C864992-40EE-4D3A-BC51-8AF816F6DB9D}" presName="horzSpace2" presStyleCnt="0"/>
      <dgm:spPr/>
    </dgm:pt>
    <dgm:pt modelId="{7EE85EB8-8559-44AE-9199-09C3406C2152}" type="pres">
      <dgm:prSet presAssocID="{0C864992-40EE-4D3A-BC51-8AF816F6DB9D}" presName="tx2" presStyleLbl="revTx" presStyleIdx="1" presStyleCnt="5" custScaleY="129984"/>
      <dgm:spPr/>
    </dgm:pt>
    <dgm:pt modelId="{1CAFE9B0-C104-4B63-88D7-E6567B81EC6B}" type="pres">
      <dgm:prSet presAssocID="{0C864992-40EE-4D3A-BC51-8AF816F6DB9D}" presName="vert2" presStyleCnt="0"/>
      <dgm:spPr/>
    </dgm:pt>
    <dgm:pt modelId="{CC13CAF6-BA49-48DF-B093-3406A1646308}" type="pres">
      <dgm:prSet presAssocID="{0C864992-40EE-4D3A-BC51-8AF816F6DB9D}" presName="thinLine2b" presStyleLbl="callout" presStyleIdx="0" presStyleCnt="4"/>
      <dgm:spPr/>
    </dgm:pt>
    <dgm:pt modelId="{C034CA25-638A-4241-BBFD-97DD00C25FE3}" type="pres">
      <dgm:prSet presAssocID="{0C864992-40EE-4D3A-BC51-8AF816F6DB9D}" presName="vertSpace2b" presStyleCnt="0"/>
      <dgm:spPr/>
    </dgm:pt>
    <dgm:pt modelId="{E9DF2760-4146-4801-82C9-6F635DF9DB0F}" type="pres">
      <dgm:prSet presAssocID="{524D0FF8-AEC6-46F7-BBF5-770B204AC399}" presName="horz2" presStyleCnt="0"/>
      <dgm:spPr/>
    </dgm:pt>
    <dgm:pt modelId="{65DE0669-3E28-4494-8896-049EBBB1E50F}" type="pres">
      <dgm:prSet presAssocID="{524D0FF8-AEC6-46F7-BBF5-770B204AC399}" presName="horzSpace2" presStyleCnt="0"/>
      <dgm:spPr/>
    </dgm:pt>
    <dgm:pt modelId="{6F2ACDE3-5DCF-4C38-8D80-BDDA69D2E1EF}" type="pres">
      <dgm:prSet presAssocID="{524D0FF8-AEC6-46F7-BBF5-770B204AC399}" presName="tx2" presStyleLbl="revTx" presStyleIdx="2" presStyleCnt="5" custScaleY="154157"/>
      <dgm:spPr/>
    </dgm:pt>
    <dgm:pt modelId="{89E1DD3D-DA9D-44C2-86EC-64DA8B93C740}" type="pres">
      <dgm:prSet presAssocID="{524D0FF8-AEC6-46F7-BBF5-770B204AC399}" presName="vert2" presStyleCnt="0"/>
      <dgm:spPr/>
    </dgm:pt>
    <dgm:pt modelId="{96BB4752-87ED-447B-B7A1-4BFD8042A2CF}" type="pres">
      <dgm:prSet presAssocID="{524D0FF8-AEC6-46F7-BBF5-770B204AC399}" presName="thinLine2b" presStyleLbl="callout" presStyleIdx="1" presStyleCnt="4"/>
      <dgm:spPr/>
    </dgm:pt>
    <dgm:pt modelId="{686D8E8B-A2E0-4548-ADE0-3168CC0C9891}" type="pres">
      <dgm:prSet presAssocID="{524D0FF8-AEC6-46F7-BBF5-770B204AC399}" presName="vertSpace2b" presStyleCnt="0"/>
      <dgm:spPr/>
    </dgm:pt>
    <dgm:pt modelId="{61B38BC4-0601-4943-A50B-6F3F65844F1D}" type="pres">
      <dgm:prSet presAssocID="{4EBC9872-9BC1-42EA-8464-739674745A12}" presName="horz2" presStyleCnt="0"/>
      <dgm:spPr/>
    </dgm:pt>
    <dgm:pt modelId="{84EDE0B5-8F09-4F80-BF22-CDB2AEFC7AB6}" type="pres">
      <dgm:prSet presAssocID="{4EBC9872-9BC1-42EA-8464-739674745A12}" presName="horzSpace2" presStyleCnt="0"/>
      <dgm:spPr/>
    </dgm:pt>
    <dgm:pt modelId="{8A206DF3-B289-4721-99F2-F7410D7C6FB1}" type="pres">
      <dgm:prSet presAssocID="{4EBC9872-9BC1-42EA-8464-739674745A12}" presName="tx2" presStyleLbl="revTx" presStyleIdx="3" presStyleCnt="5" custScaleY="223100"/>
      <dgm:spPr/>
    </dgm:pt>
    <dgm:pt modelId="{060ECAFC-84DB-4813-A1B1-2D3D1973D29E}" type="pres">
      <dgm:prSet presAssocID="{4EBC9872-9BC1-42EA-8464-739674745A12}" presName="vert2" presStyleCnt="0"/>
      <dgm:spPr/>
    </dgm:pt>
    <dgm:pt modelId="{7F20A8A8-A209-4CE7-BEA3-3B6942C6F40B}" type="pres">
      <dgm:prSet presAssocID="{4EBC9872-9BC1-42EA-8464-739674745A12}" presName="thinLine2b" presStyleLbl="callout" presStyleIdx="2" presStyleCnt="4"/>
      <dgm:spPr/>
    </dgm:pt>
    <dgm:pt modelId="{73E1026A-F3F7-4B67-8F8C-ABDA4B0B434E}" type="pres">
      <dgm:prSet presAssocID="{4EBC9872-9BC1-42EA-8464-739674745A12}" presName="vertSpace2b" presStyleCnt="0"/>
      <dgm:spPr/>
    </dgm:pt>
    <dgm:pt modelId="{9F49DE82-999A-4EFB-8C39-52C828FFBF46}" type="pres">
      <dgm:prSet presAssocID="{525CCB14-325B-4D94-9DFD-2633941BFBF2}" presName="horz2" presStyleCnt="0"/>
      <dgm:spPr/>
    </dgm:pt>
    <dgm:pt modelId="{890EBC8F-823E-4000-8377-4A18057539D6}" type="pres">
      <dgm:prSet presAssocID="{525CCB14-325B-4D94-9DFD-2633941BFBF2}" presName="horzSpace2" presStyleCnt="0"/>
      <dgm:spPr/>
    </dgm:pt>
    <dgm:pt modelId="{E410FACD-F6A9-4143-9255-F30C05F11B78}" type="pres">
      <dgm:prSet presAssocID="{525CCB14-325B-4D94-9DFD-2633941BFBF2}" presName="tx2" presStyleLbl="revTx" presStyleIdx="4" presStyleCnt="5"/>
      <dgm:spPr/>
    </dgm:pt>
    <dgm:pt modelId="{0543C2FA-9D55-44E9-9D79-B3A7CB3B9B71}" type="pres">
      <dgm:prSet presAssocID="{525CCB14-325B-4D94-9DFD-2633941BFBF2}" presName="vert2" presStyleCnt="0"/>
      <dgm:spPr/>
    </dgm:pt>
    <dgm:pt modelId="{110D2BE5-FF6B-4D03-9ADC-517ADD173968}" type="pres">
      <dgm:prSet presAssocID="{525CCB14-325B-4D94-9DFD-2633941BFBF2}" presName="thinLine2b" presStyleLbl="callout" presStyleIdx="3" presStyleCnt="4"/>
      <dgm:spPr/>
    </dgm:pt>
    <dgm:pt modelId="{A6589CD4-58AC-4C91-A479-CAA5718A8EEF}" type="pres">
      <dgm:prSet presAssocID="{525CCB14-325B-4D94-9DFD-2633941BFBF2}" presName="vertSpace2b" presStyleCnt="0"/>
      <dgm:spPr/>
    </dgm:pt>
  </dgm:ptLst>
  <dgm:cxnLst>
    <dgm:cxn modelId="{DFA6963D-6C57-4611-A478-5B2BB710C703}" type="presOf" srcId="{525CCB14-325B-4D94-9DFD-2633941BFBF2}" destId="{E410FACD-F6A9-4143-9255-F30C05F11B78}" srcOrd="0" destOrd="0" presId="urn:microsoft.com/office/officeart/2008/layout/LinedList"/>
    <dgm:cxn modelId="{7608765E-FDBD-4A6D-A761-07428BF0E3D8}" srcId="{DCA2DABB-150A-40DC-B239-438FBCDA95EB}" destId="{525CCB14-325B-4D94-9DFD-2633941BFBF2}" srcOrd="3" destOrd="0" parTransId="{2335D156-90B1-4743-A5E4-FD0FF1F6B82A}" sibTransId="{BD07A492-01D4-4BB5-8466-29331E294307}"/>
    <dgm:cxn modelId="{A97AAA5E-3926-4369-AC56-5A08F906C863}" type="presOf" srcId="{4EBC9872-9BC1-42EA-8464-739674745A12}" destId="{8A206DF3-B289-4721-99F2-F7410D7C6FB1}" srcOrd="0" destOrd="0" presId="urn:microsoft.com/office/officeart/2008/layout/LinedList"/>
    <dgm:cxn modelId="{01563565-2753-4863-9DA7-89D56D9DDA83}" srcId="{DCA2DABB-150A-40DC-B239-438FBCDA95EB}" destId="{0C864992-40EE-4D3A-BC51-8AF816F6DB9D}" srcOrd="0" destOrd="0" parTransId="{4DDD61A1-FDC8-4C16-9F02-8ECCA94C8EF3}" sibTransId="{64F68DAE-AC7D-44B6-B837-1A92925D95E6}"/>
    <dgm:cxn modelId="{602BDF45-A5A8-4197-841C-D25CDFAFBDDE}" srcId="{DCA2DABB-150A-40DC-B239-438FBCDA95EB}" destId="{4EBC9872-9BC1-42EA-8464-739674745A12}" srcOrd="2" destOrd="0" parTransId="{F36EEB4D-6FD3-4543-909A-17CCD7816780}" sibTransId="{40DCACDE-D7C5-4EAB-9F92-E4D5F0C0AD54}"/>
    <dgm:cxn modelId="{50686846-1DAC-4291-AEBA-742577520E2C}" type="presOf" srcId="{0C864992-40EE-4D3A-BC51-8AF816F6DB9D}" destId="{7EE85EB8-8559-44AE-9199-09C3406C2152}" srcOrd="0" destOrd="0" presId="urn:microsoft.com/office/officeart/2008/layout/LinedList"/>
    <dgm:cxn modelId="{74AEF867-90AF-4875-9DD8-8F7F57A2F5DB}" type="presOf" srcId="{DCA2DABB-150A-40DC-B239-438FBCDA95EB}" destId="{D06AC40B-5F1C-436B-9AC7-04EB09370E8E}" srcOrd="0" destOrd="0" presId="urn:microsoft.com/office/officeart/2008/layout/LinedList"/>
    <dgm:cxn modelId="{20739396-7226-4E18-99C4-E4A3C5782BC6}" srcId="{DCA2DABB-150A-40DC-B239-438FBCDA95EB}" destId="{524D0FF8-AEC6-46F7-BBF5-770B204AC399}" srcOrd="1" destOrd="0" parTransId="{7DBCD6C2-4396-46D9-98BF-3594CE1B1A7F}" sibTransId="{826FB625-FC70-4420-BC97-32A4B1B67368}"/>
    <dgm:cxn modelId="{956EF0C7-B4F5-4ECD-9020-0F03BF963D6D}" type="presOf" srcId="{524D0FF8-AEC6-46F7-BBF5-770B204AC399}" destId="{6F2ACDE3-5DCF-4C38-8D80-BDDA69D2E1EF}" srcOrd="0" destOrd="0" presId="urn:microsoft.com/office/officeart/2008/layout/LinedList"/>
    <dgm:cxn modelId="{F98154DB-5DF6-4313-A66E-4B70F9B6AC8B}" type="presOf" srcId="{D7D39FB7-D94D-4D27-9AD3-B9910F03AB14}" destId="{10C1B05E-5C3C-4BF5-A452-844DFA9BAAF5}" srcOrd="0" destOrd="0" presId="urn:microsoft.com/office/officeart/2008/layout/LinedList"/>
    <dgm:cxn modelId="{702489FD-7DFB-4A54-BCB5-31DAF495068D}" srcId="{D7D39FB7-D94D-4D27-9AD3-B9910F03AB14}" destId="{DCA2DABB-150A-40DC-B239-438FBCDA95EB}" srcOrd="0" destOrd="0" parTransId="{0B258A05-C7CA-4776-90AF-905E0090A94B}" sibTransId="{619357C8-A272-489B-BF7E-D8547A15551D}"/>
    <dgm:cxn modelId="{5D8C098F-728C-40CB-BD14-A2BC2C72A1BF}" type="presParOf" srcId="{10C1B05E-5C3C-4BF5-A452-844DFA9BAAF5}" destId="{90D72F9B-3AC2-4D25-9E97-47359D3B36A1}" srcOrd="0" destOrd="0" presId="urn:microsoft.com/office/officeart/2008/layout/LinedList"/>
    <dgm:cxn modelId="{B149AB67-1558-479E-AF8D-8AB31623601D}" type="presParOf" srcId="{10C1B05E-5C3C-4BF5-A452-844DFA9BAAF5}" destId="{D0A253B7-CB1D-440C-BF11-24AE04970762}" srcOrd="1" destOrd="0" presId="urn:microsoft.com/office/officeart/2008/layout/LinedList"/>
    <dgm:cxn modelId="{848F558A-0992-4EC0-867B-6015F9FBACD4}" type="presParOf" srcId="{D0A253B7-CB1D-440C-BF11-24AE04970762}" destId="{D06AC40B-5F1C-436B-9AC7-04EB09370E8E}" srcOrd="0" destOrd="0" presId="urn:microsoft.com/office/officeart/2008/layout/LinedList"/>
    <dgm:cxn modelId="{CCF87650-9E34-445D-9A2D-C7FD272641BE}" type="presParOf" srcId="{D0A253B7-CB1D-440C-BF11-24AE04970762}" destId="{319950CA-9CC0-4A1A-9535-AD8A053684C7}" srcOrd="1" destOrd="0" presId="urn:microsoft.com/office/officeart/2008/layout/LinedList"/>
    <dgm:cxn modelId="{532C8539-7468-4F1D-9865-34EB95F70CBE}" type="presParOf" srcId="{319950CA-9CC0-4A1A-9535-AD8A053684C7}" destId="{1BFE3843-09F1-4650-AA5A-FDCD4FF03689}" srcOrd="0" destOrd="0" presId="urn:microsoft.com/office/officeart/2008/layout/LinedList"/>
    <dgm:cxn modelId="{DE7078E3-3DF4-4562-8DAF-C3D4CF6D3BFA}" type="presParOf" srcId="{319950CA-9CC0-4A1A-9535-AD8A053684C7}" destId="{36ADB712-F0DB-4103-838A-452F0EBE3700}" srcOrd="1" destOrd="0" presId="urn:microsoft.com/office/officeart/2008/layout/LinedList"/>
    <dgm:cxn modelId="{4AF4B873-1854-4D82-B81A-4E22A78E5F5F}" type="presParOf" srcId="{36ADB712-F0DB-4103-838A-452F0EBE3700}" destId="{D593C0CA-A9D7-4598-8154-17148572E48C}" srcOrd="0" destOrd="0" presId="urn:microsoft.com/office/officeart/2008/layout/LinedList"/>
    <dgm:cxn modelId="{F74F87F9-D790-4369-913B-BA59A5B43EE9}" type="presParOf" srcId="{36ADB712-F0DB-4103-838A-452F0EBE3700}" destId="{7EE85EB8-8559-44AE-9199-09C3406C2152}" srcOrd="1" destOrd="0" presId="urn:microsoft.com/office/officeart/2008/layout/LinedList"/>
    <dgm:cxn modelId="{F9A268D2-9253-428F-816A-D2724850D49A}" type="presParOf" srcId="{36ADB712-F0DB-4103-838A-452F0EBE3700}" destId="{1CAFE9B0-C104-4B63-88D7-E6567B81EC6B}" srcOrd="2" destOrd="0" presId="urn:microsoft.com/office/officeart/2008/layout/LinedList"/>
    <dgm:cxn modelId="{A36601DA-F27D-4D5E-A28D-F4D6DADD87C5}" type="presParOf" srcId="{319950CA-9CC0-4A1A-9535-AD8A053684C7}" destId="{CC13CAF6-BA49-48DF-B093-3406A1646308}" srcOrd="2" destOrd="0" presId="urn:microsoft.com/office/officeart/2008/layout/LinedList"/>
    <dgm:cxn modelId="{A1AD2080-3E98-44E9-98A6-EC7FFD80F870}" type="presParOf" srcId="{319950CA-9CC0-4A1A-9535-AD8A053684C7}" destId="{C034CA25-638A-4241-BBFD-97DD00C25FE3}" srcOrd="3" destOrd="0" presId="urn:microsoft.com/office/officeart/2008/layout/LinedList"/>
    <dgm:cxn modelId="{5E23F952-CF17-4195-AF47-CBC3F6A710D5}" type="presParOf" srcId="{319950CA-9CC0-4A1A-9535-AD8A053684C7}" destId="{E9DF2760-4146-4801-82C9-6F635DF9DB0F}" srcOrd="4" destOrd="0" presId="urn:microsoft.com/office/officeart/2008/layout/LinedList"/>
    <dgm:cxn modelId="{0C32A470-B94D-4861-97D3-FC7C3B03D66A}" type="presParOf" srcId="{E9DF2760-4146-4801-82C9-6F635DF9DB0F}" destId="{65DE0669-3E28-4494-8896-049EBBB1E50F}" srcOrd="0" destOrd="0" presId="urn:microsoft.com/office/officeart/2008/layout/LinedList"/>
    <dgm:cxn modelId="{F7C2A833-0C33-4D7B-8290-FD0452C720B6}" type="presParOf" srcId="{E9DF2760-4146-4801-82C9-6F635DF9DB0F}" destId="{6F2ACDE3-5DCF-4C38-8D80-BDDA69D2E1EF}" srcOrd="1" destOrd="0" presId="urn:microsoft.com/office/officeart/2008/layout/LinedList"/>
    <dgm:cxn modelId="{0C132C08-D284-491C-BD02-271461877800}" type="presParOf" srcId="{E9DF2760-4146-4801-82C9-6F635DF9DB0F}" destId="{89E1DD3D-DA9D-44C2-86EC-64DA8B93C740}" srcOrd="2" destOrd="0" presId="urn:microsoft.com/office/officeart/2008/layout/LinedList"/>
    <dgm:cxn modelId="{6DB9C4FB-7E6C-4F47-BFD2-22CD23C863D2}" type="presParOf" srcId="{319950CA-9CC0-4A1A-9535-AD8A053684C7}" destId="{96BB4752-87ED-447B-B7A1-4BFD8042A2CF}" srcOrd="5" destOrd="0" presId="urn:microsoft.com/office/officeart/2008/layout/LinedList"/>
    <dgm:cxn modelId="{D62E9E45-D103-4545-BE75-43293F412AF2}" type="presParOf" srcId="{319950CA-9CC0-4A1A-9535-AD8A053684C7}" destId="{686D8E8B-A2E0-4548-ADE0-3168CC0C9891}" srcOrd="6" destOrd="0" presId="urn:microsoft.com/office/officeart/2008/layout/LinedList"/>
    <dgm:cxn modelId="{4A7E0645-1911-4209-AA55-965B943D8F77}" type="presParOf" srcId="{319950CA-9CC0-4A1A-9535-AD8A053684C7}" destId="{61B38BC4-0601-4943-A50B-6F3F65844F1D}" srcOrd="7" destOrd="0" presId="urn:microsoft.com/office/officeart/2008/layout/LinedList"/>
    <dgm:cxn modelId="{CDB9957D-72D8-4C68-8E88-CAE4CF2DC527}" type="presParOf" srcId="{61B38BC4-0601-4943-A50B-6F3F65844F1D}" destId="{84EDE0B5-8F09-4F80-BF22-CDB2AEFC7AB6}" srcOrd="0" destOrd="0" presId="urn:microsoft.com/office/officeart/2008/layout/LinedList"/>
    <dgm:cxn modelId="{9788A8B8-AF33-478D-91F3-7734EEC706C6}" type="presParOf" srcId="{61B38BC4-0601-4943-A50B-6F3F65844F1D}" destId="{8A206DF3-B289-4721-99F2-F7410D7C6FB1}" srcOrd="1" destOrd="0" presId="urn:microsoft.com/office/officeart/2008/layout/LinedList"/>
    <dgm:cxn modelId="{7EF307C2-14B0-43F4-8CF5-3910E00669A3}" type="presParOf" srcId="{61B38BC4-0601-4943-A50B-6F3F65844F1D}" destId="{060ECAFC-84DB-4813-A1B1-2D3D1973D29E}" srcOrd="2" destOrd="0" presId="urn:microsoft.com/office/officeart/2008/layout/LinedList"/>
    <dgm:cxn modelId="{F4EB2767-2A1A-4ED3-B504-2FA03BEA278B}" type="presParOf" srcId="{319950CA-9CC0-4A1A-9535-AD8A053684C7}" destId="{7F20A8A8-A209-4CE7-BEA3-3B6942C6F40B}" srcOrd="8" destOrd="0" presId="urn:microsoft.com/office/officeart/2008/layout/LinedList"/>
    <dgm:cxn modelId="{6A600376-13AB-4C58-95E6-88B6723C1D39}" type="presParOf" srcId="{319950CA-9CC0-4A1A-9535-AD8A053684C7}" destId="{73E1026A-F3F7-4B67-8F8C-ABDA4B0B434E}" srcOrd="9" destOrd="0" presId="urn:microsoft.com/office/officeart/2008/layout/LinedList"/>
    <dgm:cxn modelId="{67DEABC4-2E70-4151-97A0-1AD509C6862B}" type="presParOf" srcId="{319950CA-9CC0-4A1A-9535-AD8A053684C7}" destId="{9F49DE82-999A-4EFB-8C39-52C828FFBF46}" srcOrd="10" destOrd="0" presId="urn:microsoft.com/office/officeart/2008/layout/LinedList"/>
    <dgm:cxn modelId="{35DE7C07-BE40-4A68-A0E4-C9FF3ADB2CA6}" type="presParOf" srcId="{9F49DE82-999A-4EFB-8C39-52C828FFBF46}" destId="{890EBC8F-823E-4000-8377-4A18057539D6}" srcOrd="0" destOrd="0" presId="urn:microsoft.com/office/officeart/2008/layout/LinedList"/>
    <dgm:cxn modelId="{0F21AC22-E42D-407C-AE5D-C1A71B0852C3}" type="presParOf" srcId="{9F49DE82-999A-4EFB-8C39-52C828FFBF46}" destId="{E410FACD-F6A9-4143-9255-F30C05F11B78}" srcOrd="1" destOrd="0" presId="urn:microsoft.com/office/officeart/2008/layout/LinedList"/>
    <dgm:cxn modelId="{B27446E2-306D-431C-9A3E-D61EFAE1B450}" type="presParOf" srcId="{9F49DE82-999A-4EFB-8C39-52C828FFBF46}" destId="{0543C2FA-9D55-44E9-9D79-B3A7CB3B9B71}" srcOrd="2" destOrd="0" presId="urn:microsoft.com/office/officeart/2008/layout/LinedList"/>
    <dgm:cxn modelId="{91B5F6A7-E2E2-41A5-A7D1-D745E651D7C5}" type="presParOf" srcId="{319950CA-9CC0-4A1A-9535-AD8A053684C7}" destId="{110D2BE5-FF6B-4D03-9ADC-517ADD173968}" srcOrd="11" destOrd="0" presId="urn:microsoft.com/office/officeart/2008/layout/LinedList"/>
    <dgm:cxn modelId="{ABB52F79-6FBB-43C5-B579-C904C66D25CF}" type="presParOf" srcId="{319950CA-9CC0-4A1A-9535-AD8A053684C7}" destId="{A6589CD4-58AC-4C91-A479-CAA5718A8EE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D39FB7-D94D-4D27-9AD3-B9910F03AB14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DCA2DABB-150A-40DC-B239-438FBCDA95EB}">
      <dgm:prSet phldrT="[Tekst]" custT="1"/>
      <dgm:spPr/>
      <dgm:t>
        <a:bodyPr/>
        <a:lstStyle/>
        <a:p>
          <a:r>
            <a:rPr lang="pl-PL" sz="2400" b="0" dirty="0">
              <a:solidFill>
                <a:schemeClr val="accent5">
                  <a:lumMod val="50000"/>
                </a:schemeClr>
              </a:solidFill>
              <a:latin typeface="+mj-lt"/>
            </a:rPr>
            <a:t>Limity pomocy </a:t>
          </a:r>
          <a:r>
            <a:rPr lang="pl-PL" sz="2400" b="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na operacje</a:t>
          </a:r>
          <a:r>
            <a:rPr lang="pl-PL" sz="2400" b="0" dirty="0">
              <a:solidFill>
                <a:schemeClr val="accent5">
                  <a:lumMod val="50000"/>
                </a:schemeClr>
              </a:solidFill>
              <a:latin typeface="+mj-lt"/>
            </a:rPr>
            <a:t>:</a:t>
          </a:r>
        </a:p>
      </dgm:t>
    </dgm:pt>
    <dgm:pt modelId="{0B258A05-C7CA-4776-90AF-905E0090A94B}" type="parTrans" cxnId="{702489FD-7DFB-4A54-BCB5-31DAF495068D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19357C8-A272-489B-BF7E-D8547A15551D}" type="sibTrans" cxnId="{702489FD-7DFB-4A54-BCB5-31DAF495068D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0C864992-40EE-4D3A-BC51-8AF816F6DB9D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Limit na operacje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 –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500 000 PLN </a:t>
          </a:r>
          <a:r>
            <a:rPr lang="pl-PL" sz="1800" b="1" u="none" dirty="0">
              <a:solidFill>
                <a:schemeClr val="accent5">
                  <a:lumMod val="50000"/>
                </a:schemeClr>
              </a:solidFill>
            </a:rPr>
            <a:t>z wyłączeniem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operacji z zakresu rozpoczęcia działalności gospodarczej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gm:t>
    </dgm:pt>
    <dgm:pt modelId="{4DDD61A1-FDC8-4C16-9F02-8ECCA94C8EF3}" type="parTrans" cxnId="{01563565-2753-4863-9DA7-89D56D9DDA83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4F68DAE-AC7D-44B6-B837-1A92925D95E6}" type="sibTrans" cxnId="{01563565-2753-4863-9DA7-89D56D9DDA83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524D0FF8-AEC6-46F7-BBF5-770B204AC399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Limit na operację z zakresu </a:t>
          </a:r>
          <a:r>
            <a:rPr lang="pl-PL" sz="1800" u="none" dirty="0">
              <a:solidFill>
                <a:schemeClr val="accent5">
                  <a:lumMod val="50000"/>
                </a:schemeClr>
              </a:solidFill>
            </a:rPr>
            <a:t>rozpoczęcia działalności </a:t>
          </a:r>
          <a:r>
            <a:rPr lang="pl-PL" sz="1800" b="0" u="none" dirty="0">
              <a:solidFill>
                <a:schemeClr val="accent5">
                  <a:lumMod val="50000"/>
                </a:schemeClr>
              </a:solidFill>
            </a:rPr>
            <a:t>gospodarczej 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</a:rPr>
            <a:t>– 100 000 PLN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gm:t>
    </dgm:pt>
    <dgm:pt modelId="{7DBCD6C2-4396-46D9-98BF-3594CE1B1A7F}" type="parTrans" cxnId="{20739396-7226-4E18-99C4-E4A3C5782BC6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826FB625-FC70-4420-BC97-32A4B1B67368}" type="sibTrans" cxnId="{20739396-7226-4E18-99C4-E4A3C5782BC6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4EBC9872-9BC1-42EA-8464-739674745A12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Limit na projekty grantowe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 –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300 000 PLN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gm:t>
    </dgm:pt>
    <dgm:pt modelId="{F36EEB4D-6FD3-4543-909A-17CCD7816780}" type="parTrans" cxnId="{602BDF45-A5A8-4197-841C-D25CDFAFBDDE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40DCACDE-D7C5-4EAB-9F92-E4D5F0C0AD54}" type="sibTrans" cxnId="{602BDF45-A5A8-4197-841C-D25CDFAFBDDE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525CCB14-325B-4D94-9DFD-2633941BFBF2}">
      <dgm:prSet custT="1"/>
      <dgm:spPr/>
      <dgm:t>
        <a:bodyPr anchor="ctr"/>
        <a:lstStyle/>
        <a:p>
          <a:pPr marL="355600" indent="-355600" algn="just"/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Limit na operację własną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–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500 000 PLN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pl-PL" sz="1800" b="0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2335D156-90B1-4743-A5E4-FD0FF1F6B82A}" type="parTrans" cxnId="{7608765E-FDBD-4A6D-A761-07428BF0E3D8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BD07A492-01D4-4BB5-8466-29331E294307}" type="sibTrans" cxnId="{7608765E-FDBD-4A6D-A761-07428BF0E3D8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10C1B05E-5C3C-4BF5-A452-844DFA9BAAF5}" type="pres">
      <dgm:prSet presAssocID="{D7D39FB7-D94D-4D27-9AD3-B9910F03AB14}" presName="vert0" presStyleCnt="0">
        <dgm:presLayoutVars>
          <dgm:dir/>
          <dgm:animOne val="branch"/>
          <dgm:animLvl val="lvl"/>
        </dgm:presLayoutVars>
      </dgm:prSet>
      <dgm:spPr/>
    </dgm:pt>
    <dgm:pt modelId="{90D72F9B-3AC2-4D25-9E97-47359D3B36A1}" type="pres">
      <dgm:prSet presAssocID="{DCA2DABB-150A-40DC-B239-438FBCDA95EB}" presName="thickLine" presStyleLbl="alignNode1" presStyleIdx="0" presStyleCnt="1"/>
      <dgm:spPr/>
    </dgm:pt>
    <dgm:pt modelId="{D0A253B7-CB1D-440C-BF11-24AE04970762}" type="pres">
      <dgm:prSet presAssocID="{DCA2DABB-150A-40DC-B239-438FBCDA95EB}" presName="horz1" presStyleCnt="0"/>
      <dgm:spPr/>
    </dgm:pt>
    <dgm:pt modelId="{D06AC40B-5F1C-436B-9AC7-04EB09370E8E}" type="pres">
      <dgm:prSet presAssocID="{DCA2DABB-150A-40DC-B239-438FBCDA95EB}" presName="tx1" presStyleLbl="revTx" presStyleIdx="0" presStyleCnt="5"/>
      <dgm:spPr/>
    </dgm:pt>
    <dgm:pt modelId="{319950CA-9CC0-4A1A-9535-AD8A053684C7}" type="pres">
      <dgm:prSet presAssocID="{DCA2DABB-150A-40DC-B239-438FBCDA95EB}" presName="vert1" presStyleCnt="0"/>
      <dgm:spPr/>
    </dgm:pt>
    <dgm:pt modelId="{1BFE3843-09F1-4650-AA5A-FDCD4FF03689}" type="pres">
      <dgm:prSet presAssocID="{0C864992-40EE-4D3A-BC51-8AF816F6DB9D}" presName="vertSpace2a" presStyleCnt="0"/>
      <dgm:spPr/>
    </dgm:pt>
    <dgm:pt modelId="{36ADB712-F0DB-4103-838A-452F0EBE3700}" type="pres">
      <dgm:prSet presAssocID="{0C864992-40EE-4D3A-BC51-8AF816F6DB9D}" presName="horz2" presStyleCnt="0"/>
      <dgm:spPr/>
    </dgm:pt>
    <dgm:pt modelId="{D593C0CA-A9D7-4598-8154-17148572E48C}" type="pres">
      <dgm:prSet presAssocID="{0C864992-40EE-4D3A-BC51-8AF816F6DB9D}" presName="horzSpace2" presStyleCnt="0"/>
      <dgm:spPr/>
    </dgm:pt>
    <dgm:pt modelId="{7EE85EB8-8559-44AE-9199-09C3406C2152}" type="pres">
      <dgm:prSet presAssocID="{0C864992-40EE-4D3A-BC51-8AF816F6DB9D}" presName="tx2" presStyleLbl="revTx" presStyleIdx="1" presStyleCnt="5" custScaleY="19213"/>
      <dgm:spPr/>
    </dgm:pt>
    <dgm:pt modelId="{1CAFE9B0-C104-4B63-88D7-E6567B81EC6B}" type="pres">
      <dgm:prSet presAssocID="{0C864992-40EE-4D3A-BC51-8AF816F6DB9D}" presName="vert2" presStyleCnt="0"/>
      <dgm:spPr/>
    </dgm:pt>
    <dgm:pt modelId="{CC13CAF6-BA49-48DF-B093-3406A1646308}" type="pres">
      <dgm:prSet presAssocID="{0C864992-40EE-4D3A-BC51-8AF816F6DB9D}" presName="thinLine2b" presStyleLbl="callout" presStyleIdx="0" presStyleCnt="4"/>
      <dgm:spPr/>
    </dgm:pt>
    <dgm:pt modelId="{C034CA25-638A-4241-BBFD-97DD00C25FE3}" type="pres">
      <dgm:prSet presAssocID="{0C864992-40EE-4D3A-BC51-8AF816F6DB9D}" presName="vertSpace2b" presStyleCnt="0"/>
      <dgm:spPr/>
    </dgm:pt>
    <dgm:pt modelId="{E9DF2760-4146-4801-82C9-6F635DF9DB0F}" type="pres">
      <dgm:prSet presAssocID="{524D0FF8-AEC6-46F7-BBF5-770B204AC399}" presName="horz2" presStyleCnt="0"/>
      <dgm:spPr/>
    </dgm:pt>
    <dgm:pt modelId="{65DE0669-3E28-4494-8896-049EBBB1E50F}" type="pres">
      <dgm:prSet presAssocID="{524D0FF8-AEC6-46F7-BBF5-770B204AC399}" presName="horzSpace2" presStyleCnt="0"/>
      <dgm:spPr/>
    </dgm:pt>
    <dgm:pt modelId="{6F2ACDE3-5DCF-4C38-8D80-BDDA69D2E1EF}" type="pres">
      <dgm:prSet presAssocID="{524D0FF8-AEC6-46F7-BBF5-770B204AC399}" presName="tx2" presStyleLbl="revTx" presStyleIdx="2" presStyleCnt="5" custScaleY="19213"/>
      <dgm:spPr/>
    </dgm:pt>
    <dgm:pt modelId="{89E1DD3D-DA9D-44C2-86EC-64DA8B93C740}" type="pres">
      <dgm:prSet presAssocID="{524D0FF8-AEC6-46F7-BBF5-770B204AC399}" presName="vert2" presStyleCnt="0"/>
      <dgm:spPr/>
    </dgm:pt>
    <dgm:pt modelId="{96BB4752-87ED-447B-B7A1-4BFD8042A2CF}" type="pres">
      <dgm:prSet presAssocID="{524D0FF8-AEC6-46F7-BBF5-770B204AC399}" presName="thinLine2b" presStyleLbl="callout" presStyleIdx="1" presStyleCnt="4"/>
      <dgm:spPr/>
    </dgm:pt>
    <dgm:pt modelId="{686D8E8B-A2E0-4548-ADE0-3168CC0C9891}" type="pres">
      <dgm:prSet presAssocID="{524D0FF8-AEC6-46F7-BBF5-770B204AC399}" presName="vertSpace2b" presStyleCnt="0"/>
      <dgm:spPr/>
    </dgm:pt>
    <dgm:pt modelId="{61B38BC4-0601-4943-A50B-6F3F65844F1D}" type="pres">
      <dgm:prSet presAssocID="{4EBC9872-9BC1-42EA-8464-739674745A12}" presName="horz2" presStyleCnt="0"/>
      <dgm:spPr/>
    </dgm:pt>
    <dgm:pt modelId="{84EDE0B5-8F09-4F80-BF22-CDB2AEFC7AB6}" type="pres">
      <dgm:prSet presAssocID="{4EBC9872-9BC1-42EA-8464-739674745A12}" presName="horzSpace2" presStyleCnt="0"/>
      <dgm:spPr/>
    </dgm:pt>
    <dgm:pt modelId="{8A206DF3-B289-4721-99F2-F7410D7C6FB1}" type="pres">
      <dgm:prSet presAssocID="{4EBC9872-9BC1-42EA-8464-739674745A12}" presName="tx2" presStyleLbl="revTx" presStyleIdx="3" presStyleCnt="5" custScaleY="19213"/>
      <dgm:spPr/>
    </dgm:pt>
    <dgm:pt modelId="{060ECAFC-84DB-4813-A1B1-2D3D1973D29E}" type="pres">
      <dgm:prSet presAssocID="{4EBC9872-9BC1-42EA-8464-739674745A12}" presName="vert2" presStyleCnt="0"/>
      <dgm:spPr/>
    </dgm:pt>
    <dgm:pt modelId="{7F20A8A8-A209-4CE7-BEA3-3B6942C6F40B}" type="pres">
      <dgm:prSet presAssocID="{4EBC9872-9BC1-42EA-8464-739674745A12}" presName="thinLine2b" presStyleLbl="callout" presStyleIdx="2" presStyleCnt="4"/>
      <dgm:spPr/>
    </dgm:pt>
    <dgm:pt modelId="{73E1026A-F3F7-4B67-8F8C-ABDA4B0B434E}" type="pres">
      <dgm:prSet presAssocID="{4EBC9872-9BC1-42EA-8464-739674745A12}" presName="vertSpace2b" presStyleCnt="0"/>
      <dgm:spPr/>
    </dgm:pt>
    <dgm:pt modelId="{9F49DE82-999A-4EFB-8C39-52C828FFBF46}" type="pres">
      <dgm:prSet presAssocID="{525CCB14-325B-4D94-9DFD-2633941BFBF2}" presName="horz2" presStyleCnt="0"/>
      <dgm:spPr/>
    </dgm:pt>
    <dgm:pt modelId="{890EBC8F-823E-4000-8377-4A18057539D6}" type="pres">
      <dgm:prSet presAssocID="{525CCB14-325B-4D94-9DFD-2633941BFBF2}" presName="horzSpace2" presStyleCnt="0"/>
      <dgm:spPr/>
    </dgm:pt>
    <dgm:pt modelId="{E410FACD-F6A9-4143-9255-F30C05F11B78}" type="pres">
      <dgm:prSet presAssocID="{525CCB14-325B-4D94-9DFD-2633941BFBF2}" presName="tx2" presStyleLbl="revTx" presStyleIdx="4" presStyleCnt="5" custScaleY="19213"/>
      <dgm:spPr/>
    </dgm:pt>
    <dgm:pt modelId="{0543C2FA-9D55-44E9-9D79-B3A7CB3B9B71}" type="pres">
      <dgm:prSet presAssocID="{525CCB14-325B-4D94-9DFD-2633941BFBF2}" presName="vert2" presStyleCnt="0"/>
      <dgm:spPr/>
    </dgm:pt>
    <dgm:pt modelId="{110D2BE5-FF6B-4D03-9ADC-517ADD173968}" type="pres">
      <dgm:prSet presAssocID="{525CCB14-325B-4D94-9DFD-2633941BFBF2}" presName="thinLine2b" presStyleLbl="callout" presStyleIdx="3" presStyleCnt="4"/>
      <dgm:spPr/>
    </dgm:pt>
    <dgm:pt modelId="{A6589CD4-58AC-4C91-A479-CAA5718A8EEF}" type="pres">
      <dgm:prSet presAssocID="{525CCB14-325B-4D94-9DFD-2633941BFBF2}" presName="vertSpace2b" presStyleCnt="0"/>
      <dgm:spPr/>
    </dgm:pt>
  </dgm:ptLst>
  <dgm:cxnLst>
    <dgm:cxn modelId="{DFA6963D-6C57-4611-A478-5B2BB710C703}" type="presOf" srcId="{525CCB14-325B-4D94-9DFD-2633941BFBF2}" destId="{E410FACD-F6A9-4143-9255-F30C05F11B78}" srcOrd="0" destOrd="0" presId="urn:microsoft.com/office/officeart/2008/layout/LinedList"/>
    <dgm:cxn modelId="{7608765E-FDBD-4A6D-A761-07428BF0E3D8}" srcId="{DCA2DABB-150A-40DC-B239-438FBCDA95EB}" destId="{525CCB14-325B-4D94-9DFD-2633941BFBF2}" srcOrd="3" destOrd="0" parTransId="{2335D156-90B1-4743-A5E4-FD0FF1F6B82A}" sibTransId="{BD07A492-01D4-4BB5-8466-29331E294307}"/>
    <dgm:cxn modelId="{A97AAA5E-3926-4369-AC56-5A08F906C863}" type="presOf" srcId="{4EBC9872-9BC1-42EA-8464-739674745A12}" destId="{8A206DF3-B289-4721-99F2-F7410D7C6FB1}" srcOrd="0" destOrd="0" presId="urn:microsoft.com/office/officeart/2008/layout/LinedList"/>
    <dgm:cxn modelId="{01563565-2753-4863-9DA7-89D56D9DDA83}" srcId="{DCA2DABB-150A-40DC-B239-438FBCDA95EB}" destId="{0C864992-40EE-4D3A-BC51-8AF816F6DB9D}" srcOrd="0" destOrd="0" parTransId="{4DDD61A1-FDC8-4C16-9F02-8ECCA94C8EF3}" sibTransId="{64F68DAE-AC7D-44B6-B837-1A92925D95E6}"/>
    <dgm:cxn modelId="{602BDF45-A5A8-4197-841C-D25CDFAFBDDE}" srcId="{DCA2DABB-150A-40DC-B239-438FBCDA95EB}" destId="{4EBC9872-9BC1-42EA-8464-739674745A12}" srcOrd="2" destOrd="0" parTransId="{F36EEB4D-6FD3-4543-909A-17CCD7816780}" sibTransId="{40DCACDE-D7C5-4EAB-9F92-E4D5F0C0AD54}"/>
    <dgm:cxn modelId="{50686846-1DAC-4291-AEBA-742577520E2C}" type="presOf" srcId="{0C864992-40EE-4D3A-BC51-8AF816F6DB9D}" destId="{7EE85EB8-8559-44AE-9199-09C3406C2152}" srcOrd="0" destOrd="0" presId="urn:microsoft.com/office/officeart/2008/layout/LinedList"/>
    <dgm:cxn modelId="{74AEF867-90AF-4875-9DD8-8F7F57A2F5DB}" type="presOf" srcId="{DCA2DABB-150A-40DC-B239-438FBCDA95EB}" destId="{D06AC40B-5F1C-436B-9AC7-04EB09370E8E}" srcOrd="0" destOrd="0" presId="urn:microsoft.com/office/officeart/2008/layout/LinedList"/>
    <dgm:cxn modelId="{20739396-7226-4E18-99C4-E4A3C5782BC6}" srcId="{DCA2DABB-150A-40DC-B239-438FBCDA95EB}" destId="{524D0FF8-AEC6-46F7-BBF5-770B204AC399}" srcOrd="1" destOrd="0" parTransId="{7DBCD6C2-4396-46D9-98BF-3594CE1B1A7F}" sibTransId="{826FB625-FC70-4420-BC97-32A4B1B67368}"/>
    <dgm:cxn modelId="{956EF0C7-B4F5-4ECD-9020-0F03BF963D6D}" type="presOf" srcId="{524D0FF8-AEC6-46F7-BBF5-770B204AC399}" destId="{6F2ACDE3-5DCF-4C38-8D80-BDDA69D2E1EF}" srcOrd="0" destOrd="0" presId="urn:microsoft.com/office/officeart/2008/layout/LinedList"/>
    <dgm:cxn modelId="{F98154DB-5DF6-4313-A66E-4B70F9B6AC8B}" type="presOf" srcId="{D7D39FB7-D94D-4D27-9AD3-B9910F03AB14}" destId="{10C1B05E-5C3C-4BF5-A452-844DFA9BAAF5}" srcOrd="0" destOrd="0" presId="urn:microsoft.com/office/officeart/2008/layout/LinedList"/>
    <dgm:cxn modelId="{702489FD-7DFB-4A54-BCB5-31DAF495068D}" srcId="{D7D39FB7-D94D-4D27-9AD3-B9910F03AB14}" destId="{DCA2DABB-150A-40DC-B239-438FBCDA95EB}" srcOrd="0" destOrd="0" parTransId="{0B258A05-C7CA-4776-90AF-905E0090A94B}" sibTransId="{619357C8-A272-489B-BF7E-D8547A15551D}"/>
    <dgm:cxn modelId="{5D8C098F-728C-40CB-BD14-A2BC2C72A1BF}" type="presParOf" srcId="{10C1B05E-5C3C-4BF5-A452-844DFA9BAAF5}" destId="{90D72F9B-3AC2-4D25-9E97-47359D3B36A1}" srcOrd="0" destOrd="0" presId="urn:microsoft.com/office/officeart/2008/layout/LinedList"/>
    <dgm:cxn modelId="{B149AB67-1558-479E-AF8D-8AB31623601D}" type="presParOf" srcId="{10C1B05E-5C3C-4BF5-A452-844DFA9BAAF5}" destId="{D0A253B7-CB1D-440C-BF11-24AE04970762}" srcOrd="1" destOrd="0" presId="urn:microsoft.com/office/officeart/2008/layout/LinedList"/>
    <dgm:cxn modelId="{848F558A-0992-4EC0-867B-6015F9FBACD4}" type="presParOf" srcId="{D0A253B7-CB1D-440C-BF11-24AE04970762}" destId="{D06AC40B-5F1C-436B-9AC7-04EB09370E8E}" srcOrd="0" destOrd="0" presId="urn:microsoft.com/office/officeart/2008/layout/LinedList"/>
    <dgm:cxn modelId="{CCF87650-9E34-445D-9A2D-C7FD272641BE}" type="presParOf" srcId="{D0A253B7-CB1D-440C-BF11-24AE04970762}" destId="{319950CA-9CC0-4A1A-9535-AD8A053684C7}" srcOrd="1" destOrd="0" presId="urn:microsoft.com/office/officeart/2008/layout/LinedList"/>
    <dgm:cxn modelId="{532C8539-7468-4F1D-9865-34EB95F70CBE}" type="presParOf" srcId="{319950CA-9CC0-4A1A-9535-AD8A053684C7}" destId="{1BFE3843-09F1-4650-AA5A-FDCD4FF03689}" srcOrd="0" destOrd="0" presId="urn:microsoft.com/office/officeart/2008/layout/LinedList"/>
    <dgm:cxn modelId="{DE7078E3-3DF4-4562-8DAF-C3D4CF6D3BFA}" type="presParOf" srcId="{319950CA-9CC0-4A1A-9535-AD8A053684C7}" destId="{36ADB712-F0DB-4103-838A-452F0EBE3700}" srcOrd="1" destOrd="0" presId="urn:microsoft.com/office/officeart/2008/layout/LinedList"/>
    <dgm:cxn modelId="{4AF4B873-1854-4D82-B81A-4E22A78E5F5F}" type="presParOf" srcId="{36ADB712-F0DB-4103-838A-452F0EBE3700}" destId="{D593C0CA-A9D7-4598-8154-17148572E48C}" srcOrd="0" destOrd="0" presId="urn:microsoft.com/office/officeart/2008/layout/LinedList"/>
    <dgm:cxn modelId="{F74F87F9-D790-4369-913B-BA59A5B43EE9}" type="presParOf" srcId="{36ADB712-F0DB-4103-838A-452F0EBE3700}" destId="{7EE85EB8-8559-44AE-9199-09C3406C2152}" srcOrd="1" destOrd="0" presId="urn:microsoft.com/office/officeart/2008/layout/LinedList"/>
    <dgm:cxn modelId="{F9A268D2-9253-428F-816A-D2724850D49A}" type="presParOf" srcId="{36ADB712-F0DB-4103-838A-452F0EBE3700}" destId="{1CAFE9B0-C104-4B63-88D7-E6567B81EC6B}" srcOrd="2" destOrd="0" presId="urn:microsoft.com/office/officeart/2008/layout/LinedList"/>
    <dgm:cxn modelId="{A36601DA-F27D-4D5E-A28D-F4D6DADD87C5}" type="presParOf" srcId="{319950CA-9CC0-4A1A-9535-AD8A053684C7}" destId="{CC13CAF6-BA49-48DF-B093-3406A1646308}" srcOrd="2" destOrd="0" presId="urn:microsoft.com/office/officeart/2008/layout/LinedList"/>
    <dgm:cxn modelId="{A1AD2080-3E98-44E9-98A6-EC7FFD80F870}" type="presParOf" srcId="{319950CA-9CC0-4A1A-9535-AD8A053684C7}" destId="{C034CA25-638A-4241-BBFD-97DD00C25FE3}" srcOrd="3" destOrd="0" presId="urn:microsoft.com/office/officeart/2008/layout/LinedList"/>
    <dgm:cxn modelId="{5E23F952-CF17-4195-AF47-CBC3F6A710D5}" type="presParOf" srcId="{319950CA-9CC0-4A1A-9535-AD8A053684C7}" destId="{E9DF2760-4146-4801-82C9-6F635DF9DB0F}" srcOrd="4" destOrd="0" presId="urn:microsoft.com/office/officeart/2008/layout/LinedList"/>
    <dgm:cxn modelId="{0C32A470-B94D-4861-97D3-FC7C3B03D66A}" type="presParOf" srcId="{E9DF2760-4146-4801-82C9-6F635DF9DB0F}" destId="{65DE0669-3E28-4494-8896-049EBBB1E50F}" srcOrd="0" destOrd="0" presId="urn:microsoft.com/office/officeart/2008/layout/LinedList"/>
    <dgm:cxn modelId="{F7C2A833-0C33-4D7B-8290-FD0452C720B6}" type="presParOf" srcId="{E9DF2760-4146-4801-82C9-6F635DF9DB0F}" destId="{6F2ACDE3-5DCF-4C38-8D80-BDDA69D2E1EF}" srcOrd="1" destOrd="0" presId="urn:microsoft.com/office/officeart/2008/layout/LinedList"/>
    <dgm:cxn modelId="{0C132C08-D284-491C-BD02-271461877800}" type="presParOf" srcId="{E9DF2760-4146-4801-82C9-6F635DF9DB0F}" destId="{89E1DD3D-DA9D-44C2-86EC-64DA8B93C740}" srcOrd="2" destOrd="0" presId="urn:microsoft.com/office/officeart/2008/layout/LinedList"/>
    <dgm:cxn modelId="{6DB9C4FB-7E6C-4F47-BFD2-22CD23C863D2}" type="presParOf" srcId="{319950CA-9CC0-4A1A-9535-AD8A053684C7}" destId="{96BB4752-87ED-447B-B7A1-4BFD8042A2CF}" srcOrd="5" destOrd="0" presId="urn:microsoft.com/office/officeart/2008/layout/LinedList"/>
    <dgm:cxn modelId="{D62E9E45-D103-4545-BE75-43293F412AF2}" type="presParOf" srcId="{319950CA-9CC0-4A1A-9535-AD8A053684C7}" destId="{686D8E8B-A2E0-4548-ADE0-3168CC0C9891}" srcOrd="6" destOrd="0" presId="urn:microsoft.com/office/officeart/2008/layout/LinedList"/>
    <dgm:cxn modelId="{4A7E0645-1911-4209-AA55-965B943D8F77}" type="presParOf" srcId="{319950CA-9CC0-4A1A-9535-AD8A053684C7}" destId="{61B38BC4-0601-4943-A50B-6F3F65844F1D}" srcOrd="7" destOrd="0" presId="urn:microsoft.com/office/officeart/2008/layout/LinedList"/>
    <dgm:cxn modelId="{CDB9957D-72D8-4C68-8E88-CAE4CF2DC527}" type="presParOf" srcId="{61B38BC4-0601-4943-A50B-6F3F65844F1D}" destId="{84EDE0B5-8F09-4F80-BF22-CDB2AEFC7AB6}" srcOrd="0" destOrd="0" presId="urn:microsoft.com/office/officeart/2008/layout/LinedList"/>
    <dgm:cxn modelId="{9788A8B8-AF33-478D-91F3-7734EEC706C6}" type="presParOf" srcId="{61B38BC4-0601-4943-A50B-6F3F65844F1D}" destId="{8A206DF3-B289-4721-99F2-F7410D7C6FB1}" srcOrd="1" destOrd="0" presId="urn:microsoft.com/office/officeart/2008/layout/LinedList"/>
    <dgm:cxn modelId="{7EF307C2-14B0-43F4-8CF5-3910E00669A3}" type="presParOf" srcId="{61B38BC4-0601-4943-A50B-6F3F65844F1D}" destId="{060ECAFC-84DB-4813-A1B1-2D3D1973D29E}" srcOrd="2" destOrd="0" presId="urn:microsoft.com/office/officeart/2008/layout/LinedList"/>
    <dgm:cxn modelId="{F4EB2767-2A1A-4ED3-B504-2FA03BEA278B}" type="presParOf" srcId="{319950CA-9CC0-4A1A-9535-AD8A053684C7}" destId="{7F20A8A8-A209-4CE7-BEA3-3B6942C6F40B}" srcOrd="8" destOrd="0" presId="urn:microsoft.com/office/officeart/2008/layout/LinedList"/>
    <dgm:cxn modelId="{6A600376-13AB-4C58-95E6-88B6723C1D39}" type="presParOf" srcId="{319950CA-9CC0-4A1A-9535-AD8A053684C7}" destId="{73E1026A-F3F7-4B67-8F8C-ABDA4B0B434E}" srcOrd="9" destOrd="0" presId="urn:microsoft.com/office/officeart/2008/layout/LinedList"/>
    <dgm:cxn modelId="{67DEABC4-2E70-4151-97A0-1AD509C6862B}" type="presParOf" srcId="{319950CA-9CC0-4A1A-9535-AD8A053684C7}" destId="{9F49DE82-999A-4EFB-8C39-52C828FFBF46}" srcOrd="10" destOrd="0" presId="urn:microsoft.com/office/officeart/2008/layout/LinedList"/>
    <dgm:cxn modelId="{35DE7C07-BE40-4A68-A0E4-C9FF3ADB2CA6}" type="presParOf" srcId="{9F49DE82-999A-4EFB-8C39-52C828FFBF46}" destId="{890EBC8F-823E-4000-8377-4A18057539D6}" srcOrd="0" destOrd="0" presId="urn:microsoft.com/office/officeart/2008/layout/LinedList"/>
    <dgm:cxn modelId="{0F21AC22-E42D-407C-AE5D-C1A71B0852C3}" type="presParOf" srcId="{9F49DE82-999A-4EFB-8C39-52C828FFBF46}" destId="{E410FACD-F6A9-4143-9255-F30C05F11B78}" srcOrd="1" destOrd="0" presId="urn:microsoft.com/office/officeart/2008/layout/LinedList"/>
    <dgm:cxn modelId="{B27446E2-306D-431C-9A3E-D61EFAE1B450}" type="presParOf" srcId="{9F49DE82-999A-4EFB-8C39-52C828FFBF46}" destId="{0543C2FA-9D55-44E9-9D79-B3A7CB3B9B71}" srcOrd="2" destOrd="0" presId="urn:microsoft.com/office/officeart/2008/layout/LinedList"/>
    <dgm:cxn modelId="{91B5F6A7-E2E2-41A5-A7D1-D745E651D7C5}" type="presParOf" srcId="{319950CA-9CC0-4A1A-9535-AD8A053684C7}" destId="{110D2BE5-FF6B-4D03-9ADC-517ADD173968}" srcOrd="11" destOrd="0" presId="urn:microsoft.com/office/officeart/2008/layout/LinedList"/>
    <dgm:cxn modelId="{ABB52F79-6FBB-43C5-B579-C904C66D25CF}" type="presParOf" srcId="{319950CA-9CC0-4A1A-9535-AD8A053684C7}" destId="{A6589CD4-58AC-4C91-A479-CAA5718A8EE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D39FB7-D94D-4D27-9AD3-B9910F03AB14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DCA2DABB-150A-40DC-B239-438FBCDA95EB}">
      <dgm:prSet phldrT="[Tekst]" custT="1"/>
      <dgm:spPr/>
      <dgm:t>
        <a:bodyPr/>
        <a:lstStyle/>
        <a:p>
          <a:r>
            <a:rPr lang="pl-PL" sz="2400" i="0" dirty="0">
              <a:solidFill>
                <a:schemeClr val="accent5">
                  <a:lumMod val="50000"/>
                </a:schemeClr>
              </a:solidFill>
              <a:latin typeface="+mj-lt"/>
            </a:rPr>
            <a:t>Limity </a:t>
          </a:r>
          <a:r>
            <a:rPr lang="pl-PL" sz="2400" i="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wartości</a:t>
          </a:r>
          <a:r>
            <a:rPr lang="pl-PL" sz="2400" i="0" dirty="0">
              <a:solidFill>
                <a:schemeClr val="accent5">
                  <a:lumMod val="50000"/>
                </a:schemeClr>
              </a:solidFill>
              <a:latin typeface="+mj-lt"/>
            </a:rPr>
            <a:t> operacji</a:t>
          </a:r>
          <a:r>
            <a:rPr lang="pl-PL" sz="2400" b="0" dirty="0">
              <a:solidFill>
                <a:schemeClr val="accent5">
                  <a:lumMod val="50000"/>
                </a:schemeClr>
              </a:solidFill>
              <a:latin typeface="+mj-lt"/>
            </a:rPr>
            <a:t>:</a:t>
          </a:r>
        </a:p>
      </dgm:t>
    </dgm:pt>
    <dgm:pt modelId="{0B258A05-C7CA-4776-90AF-905E0090A94B}" type="parTrans" cxnId="{702489FD-7DFB-4A54-BCB5-31DAF495068D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19357C8-A272-489B-BF7E-D8547A15551D}" type="sibTrans" cxnId="{702489FD-7DFB-4A54-BCB5-31DAF495068D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0C864992-40EE-4D3A-BC51-8AF816F6DB9D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Całkowita wartość operacji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realizowanych poza projektem grantowym wynosi co najmniej 50 000 PLN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gm:t>
    </dgm:pt>
    <dgm:pt modelId="{4DDD61A1-FDC8-4C16-9F02-8ECCA94C8EF3}" type="parTrans" cxnId="{01563565-2753-4863-9DA7-89D56D9DDA83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4F68DAE-AC7D-44B6-B837-1A92925D95E6}" type="sibTrans" cxnId="{01563565-2753-4863-9DA7-89D56D9DDA83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524D0FF8-AEC6-46F7-BBF5-770B204AC399}">
      <dgm:prSet custT="1"/>
      <dgm:spPr>
        <a:solidFill>
          <a:schemeClr val="accent5">
            <a:lumMod val="20000"/>
            <a:lumOff val="80000"/>
            <a:alpha val="40000"/>
          </a:schemeClr>
        </a:solidFill>
      </dgm:spPr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Całkowita wartość operacji realizowanej jako projekt grantowy w zakresie przygotowania koncepcji SV wynosi co najmniej 20 000 PLN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;</a:t>
          </a:r>
        </a:p>
      </dgm:t>
    </dgm:pt>
    <dgm:pt modelId="{7DBCD6C2-4396-46D9-98BF-3594CE1B1A7F}" type="parTrans" cxnId="{20739396-7226-4E18-99C4-E4A3C5782BC6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826FB625-FC70-4420-BC97-32A4B1B67368}" type="sibTrans" cxnId="{20739396-7226-4E18-99C4-E4A3C5782BC6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4EBC9872-9BC1-42EA-8464-739674745A12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Całkowita wartość grantu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pl-PL" sz="1800" dirty="0">
              <a:solidFill>
                <a:schemeClr val="accent5">
                  <a:lumMod val="50000"/>
                </a:schemeClr>
              </a:solidFill>
            </a:rPr>
            <a:t>wynosi nie więcej niż 50 000 PLN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gm:t>
    </dgm:pt>
    <dgm:pt modelId="{F36EEB4D-6FD3-4543-909A-17CCD7816780}" type="parTrans" cxnId="{602BDF45-A5A8-4197-841C-D25CDFAFBDDE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40DCACDE-D7C5-4EAB-9F92-E4D5F0C0AD54}" type="sibTrans" cxnId="{602BDF45-A5A8-4197-841C-D25CDFAFBDDE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525CCB14-325B-4D94-9DFD-2633941BFBF2}">
      <dgm:prSet custT="1"/>
      <dgm:spPr>
        <a:solidFill>
          <a:schemeClr val="accent5">
            <a:lumMod val="20000"/>
            <a:lumOff val="80000"/>
            <a:alpha val="40000"/>
          </a:schemeClr>
        </a:solidFill>
      </dgm:spPr>
      <dgm:t>
        <a:bodyPr anchor="ctr"/>
        <a:lstStyle/>
        <a:p>
          <a:pPr marL="355600" indent="-355600" algn="just"/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Całkowita wartość grantu na przygotowanie oddolnej koncepcji SV wynosi </a:t>
          </a:r>
          <a:b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4 000 PLN</a:t>
          </a:r>
          <a:r>
            <a:rPr lang="pl-PL" sz="18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.</a:t>
          </a:r>
          <a:endParaRPr lang="pl-PL" sz="1800" b="0" dirty="0">
            <a:solidFill>
              <a:schemeClr val="accent5">
                <a:lumMod val="50000"/>
              </a:schemeClr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2335D156-90B1-4743-A5E4-FD0FF1F6B82A}" type="parTrans" cxnId="{7608765E-FDBD-4A6D-A761-07428BF0E3D8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BD07A492-01D4-4BB5-8466-29331E294307}" type="sibTrans" cxnId="{7608765E-FDBD-4A6D-A761-07428BF0E3D8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10C1B05E-5C3C-4BF5-A452-844DFA9BAAF5}" type="pres">
      <dgm:prSet presAssocID="{D7D39FB7-D94D-4D27-9AD3-B9910F03AB14}" presName="vert0" presStyleCnt="0">
        <dgm:presLayoutVars>
          <dgm:dir/>
          <dgm:animOne val="branch"/>
          <dgm:animLvl val="lvl"/>
        </dgm:presLayoutVars>
      </dgm:prSet>
      <dgm:spPr/>
    </dgm:pt>
    <dgm:pt modelId="{90D72F9B-3AC2-4D25-9E97-47359D3B36A1}" type="pres">
      <dgm:prSet presAssocID="{DCA2DABB-150A-40DC-B239-438FBCDA95EB}" presName="thickLine" presStyleLbl="alignNode1" presStyleIdx="0" presStyleCnt="1"/>
      <dgm:spPr/>
    </dgm:pt>
    <dgm:pt modelId="{D0A253B7-CB1D-440C-BF11-24AE04970762}" type="pres">
      <dgm:prSet presAssocID="{DCA2DABB-150A-40DC-B239-438FBCDA95EB}" presName="horz1" presStyleCnt="0"/>
      <dgm:spPr/>
    </dgm:pt>
    <dgm:pt modelId="{D06AC40B-5F1C-436B-9AC7-04EB09370E8E}" type="pres">
      <dgm:prSet presAssocID="{DCA2DABB-150A-40DC-B239-438FBCDA95EB}" presName="tx1" presStyleLbl="revTx" presStyleIdx="0" presStyleCnt="5"/>
      <dgm:spPr/>
    </dgm:pt>
    <dgm:pt modelId="{319950CA-9CC0-4A1A-9535-AD8A053684C7}" type="pres">
      <dgm:prSet presAssocID="{DCA2DABB-150A-40DC-B239-438FBCDA95EB}" presName="vert1" presStyleCnt="0"/>
      <dgm:spPr/>
    </dgm:pt>
    <dgm:pt modelId="{1BFE3843-09F1-4650-AA5A-FDCD4FF03689}" type="pres">
      <dgm:prSet presAssocID="{0C864992-40EE-4D3A-BC51-8AF816F6DB9D}" presName="vertSpace2a" presStyleCnt="0"/>
      <dgm:spPr/>
    </dgm:pt>
    <dgm:pt modelId="{36ADB712-F0DB-4103-838A-452F0EBE3700}" type="pres">
      <dgm:prSet presAssocID="{0C864992-40EE-4D3A-BC51-8AF816F6DB9D}" presName="horz2" presStyleCnt="0"/>
      <dgm:spPr/>
    </dgm:pt>
    <dgm:pt modelId="{D593C0CA-A9D7-4598-8154-17148572E48C}" type="pres">
      <dgm:prSet presAssocID="{0C864992-40EE-4D3A-BC51-8AF816F6DB9D}" presName="horzSpace2" presStyleCnt="0"/>
      <dgm:spPr/>
    </dgm:pt>
    <dgm:pt modelId="{7EE85EB8-8559-44AE-9199-09C3406C2152}" type="pres">
      <dgm:prSet presAssocID="{0C864992-40EE-4D3A-BC51-8AF816F6DB9D}" presName="tx2" presStyleLbl="revTx" presStyleIdx="1" presStyleCnt="5" custScaleY="19213"/>
      <dgm:spPr/>
    </dgm:pt>
    <dgm:pt modelId="{1CAFE9B0-C104-4B63-88D7-E6567B81EC6B}" type="pres">
      <dgm:prSet presAssocID="{0C864992-40EE-4D3A-BC51-8AF816F6DB9D}" presName="vert2" presStyleCnt="0"/>
      <dgm:spPr/>
    </dgm:pt>
    <dgm:pt modelId="{CC13CAF6-BA49-48DF-B093-3406A1646308}" type="pres">
      <dgm:prSet presAssocID="{0C864992-40EE-4D3A-BC51-8AF816F6DB9D}" presName="thinLine2b" presStyleLbl="callout" presStyleIdx="0" presStyleCnt="4"/>
      <dgm:spPr/>
    </dgm:pt>
    <dgm:pt modelId="{C034CA25-638A-4241-BBFD-97DD00C25FE3}" type="pres">
      <dgm:prSet presAssocID="{0C864992-40EE-4D3A-BC51-8AF816F6DB9D}" presName="vertSpace2b" presStyleCnt="0"/>
      <dgm:spPr/>
    </dgm:pt>
    <dgm:pt modelId="{E9DF2760-4146-4801-82C9-6F635DF9DB0F}" type="pres">
      <dgm:prSet presAssocID="{524D0FF8-AEC6-46F7-BBF5-770B204AC399}" presName="horz2" presStyleCnt="0"/>
      <dgm:spPr/>
    </dgm:pt>
    <dgm:pt modelId="{65DE0669-3E28-4494-8896-049EBBB1E50F}" type="pres">
      <dgm:prSet presAssocID="{524D0FF8-AEC6-46F7-BBF5-770B204AC399}" presName="horzSpace2" presStyleCnt="0"/>
      <dgm:spPr/>
    </dgm:pt>
    <dgm:pt modelId="{6F2ACDE3-5DCF-4C38-8D80-BDDA69D2E1EF}" type="pres">
      <dgm:prSet presAssocID="{524D0FF8-AEC6-46F7-BBF5-770B204AC399}" presName="tx2" presStyleLbl="revTx" presStyleIdx="2" presStyleCnt="5" custScaleY="19213"/>
      <dgm:spPr/>
    </dgm:pt>
    <dgm:pt modelId="{89E1DD3D-DA9D-44C2-86EC-64DA8B93C740}" type="pres">
      <dgm:prSet presAssocID="{524D0FF8-AEC6-46F7-BBF5-770B204AC399}" presName="vert2" presStyleCnt="0"/>
      <dgm:spPr/>
    </dgm:pt>
    <dgm:pt modelId="{96BB4752-87ED-447B-B7A1-4BFD8042A2CF}" type="pres">
      <dgm:prSet presAssocID="{524D0FF8-AEC6-46F7-BBF5-770B204AC399}" presName="thinLine2b" presStyleLbl="callout" presStyleIdx="1" presStyleCnt="4"/>
      <dgm:spPr/>
    </dgm:pt>
    <dgm:pt modelId="{686D8E8B-A2E0-4548-ADE0-3168CC0C9891}" type="pres">
      <dgm:prSet presAssocID="{524D0FF8-AEC6-46F7-BBF5-770B204AC399}" presName="vertSpace2b" presStyleCnt="0"/>
      <dgm:spPr/>
    </dgm:pt>
    <dgm:pt modelId="{61B38BC4-0601-4943-A50B-6F3F65844F1D}" type="pres">
      <dgm:prSet presAssocID="{4EBC9872-9BC1-42EA-8464-739674745A12}" presName="horz2" presStyleCnt="0"/>
      <dgm:spPr/>
    </dgm:pt>
    <dgm:pt modelId="{84EDE0B5-8F09-4F80-BF22-CDB2AEFC7AB6}" type="pres">
      <dgm:prSet presAssocID="{4EBC9872-9BC1-42EA-8464-739674745A12}" presName="horzSpace2" presStyleCnt="0"/>
      <dgm:spPr/>
    </dgm:pt>
    <dgm:pt modelId="{8A206DF3-B289-4721-99F2-F7410D7C6FB1}" type="pres">
      <dgm:prSet presAssocID="{4EBC9872-9BC1-42EA-8464-739674745A12}" presName="tx2" presStyleLbl="revTx" presStyleIdx="3" presStyleCnt="5" custScaleY="19213"/>
      <dgm:spPr/>
    </dgm:pt>
    <dgm:pt modelId="{060ECAFC-84DB-4813-A1B1-2D3D1973D29E}" type="pres">
      <dgm:prSet presAssocID="{4EBC9872-9BC1-42EA-8464-739674745A12}" presName="vert2" presStyleCnt="0"/>
      <dgm:spPr/>
    </dgm:pt>
    <dgm:pt modelId="{7F20A8A8-A209-4CE7-BEA3-3B6942C6F40B}" type="pres">
      <dgm:prSet presAssocID="{4EBC9872-9BC1-42EA-8464-739674745A12}" presName="thinLine2b" presStyleLbl="callout" presStyleIdx="2" presStyleCnt="4"/>
      <dgm:spPr/>
    </dgm:pt>
    <dgm:pt modelId="{73E1026A-F3F7-4B67-8F8C-ABDA4B0B434E}" type="pres">
      <dgm:prSet presAssocID="{4EBC9872-9BC1-42EA-8464-739674745A12}" presName="vertSpace2b" presStyleCnt="0"/>
      <dgm:spPr/>
    </dgm:pt>
    <dgm:pt modelId="{9F49DE82-999A-4EFB-8C39-52C828FFBF46}" type="pres">
      <dgm:prSet presAssocID="{525CCB14-325B-4D94-9DFD-2633941BFBF2}" presName="horz2" presStyleCnt="0"/>
      <dgm:spPr/>
    </dgm:pt>
    <dgm:pt modelId="{890EBC8F-823E-4000-8377-4A18057539D6}" type="pres">
      <dgm:prSet presAssocID="{525CCB14-325B-4D94-9DFD-2633941BFBF2}" presName="horzSpace2" presStyleCnt="0"/>
      <dgm:spPr/>
    </dgm:pt>
    <dgm:pt modelId="{E410FACD-F6A9-4143-9255-F30C05F11B78}" type="pres">
      <dgm:prSet presAssocID="{525CCB14-325B-4D94-9DFD-2633941BFBF2}" presName="tx2" presStyleLbl="revTx" presStyleIdx="4" presStyleCnt="5" custScaleY="19213"/>
      <dgm:spPr/>
    </dgm:pt>
    <dgm:pt modelId="{0543C2FA-9D55-44E9-9D79-B3A7CB3B9B71}" type="pres">
      <dgm:prSet presAssocID="{525CCB14-325B-4D94-9DFD-2633941BFBF2}" presName="vert2" presStyleCnt="0"/>
      <dgm:spPr/>
    </dgm:pt>
    <dgm:pt modelId="{110D2BE5-FF6B-4D03-9ADC-517ADD173968}" type="pres">
      <dgm:prSet presAssocID="{525CCB14-325B-4D94-9DFD-2633941BFBF2}" presName="thinLine2b" presStyleLbl="callout" presStyleIdx="3" presStyleCnt="4"/>
      <dgm:spPr/>
    </dgm:pt>
    <dgm:pt modelId="{A6589CD4-58AC-4C91-A479-CAA5718A8EEF}" type="pres">
      <dgm:prSet presAssocID="{525CCB14-325B-4D94-9DFD-2633941BFBF2}" presName="vertSpace2b" presStyleCnt="0"/>
      <dgm:spPr/>
    </dgm:pt>
  </dgm:ptLst>
  <dgm:cxnLst>
    <dgm:cxn modelId="{DFA6963D-6C57-4611-A478-5B2BB710C703}" type="presOf" srcId="{525CCB14-325B-4D94-9DFD-2633941BFBF2}" destId="{E410FACD-F6A9-4143-9255-F30C05F11B78}" srcOrd="0" destOrd="0" presId="urn:microsoft.com/office/officeart/2008/layout/LinedList"/>
    <dgm:cxn modelId="{7608765E-FDBD-4A6D-A761-07428BF0E3D8}" srcId="{DCA2DABB-150A-40DC-B239-438FBCDA95EB}" destId="{525CCB14-325B-4D94-9DFD-2633941BFBF2}" srcOrd="3" destOrd="0" parTransId="{2335D156-90B1-4743-A5E4-FD0FF1F6B82A}" sibTransId="{BD07A492-01D4-4BB5-8466-29331E294307}"/>
    <dgm:cxn modelId="{A97AAA5E-3926-4369-AC56-5A08F906C863}" type="presOf" srcId="{4EBC9872-9BC1-42EA-8464-739674745A12}" destId="{8A206DF3-B289-4721-99F2-F7410D7C6FB1}" srcOrd="0" destOrd="0" presId="urn:microsoft.com/office/officeart/2008/layout/LinedList"/>
    <dgm:cxn modelId="{01563565-2753-4863-9DA7-89D56D9DDA83}" srcId="{DCA2DABB-150A-40DC-B239-438FBCDA95EB}" destId="{0C864992-40EE-4D3A-BC51-8AF816F6DB9D}" srcOrd="0" destOrd="0" parTransId="{4DDD61A1-FDC8-4C16-9F02-8ECCA94C8EF3}" sibTransId="{64F68DAE-AC7D-44B6-B837-1A92925D95E6}"/>
    <dgm:cxn modelId="{602BDF45-A5A8-4197-841C-D25CDFAFBDDE}" srcId="{DCA2DABB-150A-40DC-B239-438FBCDA95EB}" destId="{4EBC9872-9BC1-42EA-8464-739674745A12}" srcOrd="2" destOrd="0" parTransId="{F36EEB4D-6FD3-4543-909A-17CCD7816780}" sibTransId="{40DCACDE-D7C5-4EAB-9F92-E4D5F0C0AD54}"/>
    <dgm:cxn modelId="{50686846-1DAC-4291-AEBA-742577520E2C}" type="presOf" srcId="{0C864992-40EE-4D3A-BC51-8AF816F6DB9D}" destId="{7EE85EB8-8559-44AE-9199-09C3406C2152}" srcOrd="0" destOrd="0" presId="urn:microsoft.com/office/officeart/2008/layout/LinedList"/>
    <dgm:cxn modelId="{74AEF867-90AF-4875-9DD8-8F7F57A2F5DB}" type="presOf" srcId="{DCA2DABB-150A-40DC-B239-438FBCDA95EB}" destId="{D06AC40B-5F1C-436B-9AC7-04EB09370E8E}" srcOrd="0" destOrd="0" presId="urn:microsoft.com/office/officeart/2008/layout/LinedList"/>
    <dgm:cxn modelId="{20739396-7226-4E18-99C4-E4A3C5782BC6}" srcId="{DCA2DABB-150A-40DC-B239-438FBCDA95EB}" destId="{524D0FF8-AEC6-46F7-BBF5-770B204AC399}" srcOrd="1" destOrd="0" parTransId="{7DBCD6C2-4396-46D9-98BF-3594CE1B1A7F}" sibTransId="{826FB625-FC70-4420-BC97-32A4B1B67368}"/>
    <dgm:cxn modelId="{956EF0C7-B4F5-4ECD-9020-0F03BF963D6D}" type="presOf" srcId="{524D0FF8-AEC6-46F7-BBF5-770B204AC399}" destId="{6F2ACDE3-5DCF-4C38-8D80-BDDA69D2E1EF}" srcOrd="0" destOrd="0" presId="urn:microsoft.com/office/officeart/2008/layout/LinedList"/>
    <dgm:cxn modelId="{F98154DB-5DF6-4313-A66E-4B70F9B6AC8B}" type="presOf" srcId="{D7D39FB7-D94D-4D27-9AD3-B9910F03AB14}" destId="{10C1B05E-5C3C-4BF5-A452-844DFA9BAAF5}" srcOrd="0" destOrd="0" presId="urn:microsoft.com/office/officeart/2008/layout/LinedList"/>
    <dgm:cxn modelId="{702489FD-7DFB-4A54-BCB5-31DAF495068D}" srcId="{D7D39FB7-D94D-4D27-9AD3-B9910F03AB14}" destId="{DCA2DABB-150A-40DC-B239-438FBCDA95EB}" srcOrd="0" destOrd="0" parTransId="{0B258A05-C7CA-4776-90AF-905E0090A94B}" sibTransId="{619357C8-A272-489B-BF7E-D8547A15551D}"/>
    <dgm:cxn modelId="{5D8C098F-728C-40CB-BD14-A2BC2C72A1BF}" type="presParOf" srcId="{10C1B05E-5C3C-4BF5-A452-844DFA9BAAF5}" destId="{90D72F9B-3AC2-4D25-9E97-47359D3B36A1}" srcOrd="0" destOrd="0" presId="urn:microsoft.com/office/officeart/2008/layout/LinedList"/>
    <dgm:cxn modelId="{B149AB67-1558-479E-AF8D-8AB31623601D}" type="presParOf" srcId="{10C1B05E-5C3C-4BF5-A452-844DFA9BAAF5}" destId="{D0A253B7-CB1D-440C-BF11-24AE04970762}" srcOrd="1" destOrd="0" presId="urn:microsoft.com/office/officeart/2008/layout/LinedList"/>
    <dgm:cxn modelId="{848F558A-0992-4EC0-867B-6015F9FBACD4}" type="presParOf" srcId="{D0A253B7-CB1D-440C-BF11-24AE04970762}" destId="{D06AC40B-5F1C-436B-9AC7-04EB09370E8E}" srcOrd="0" destOrd="0" presId="urn:microsoft.com/office/officeart/2008/layout/LinedList"/>
    <dgm:cxn modelId="{CCF87650-9E34-445D-9A2D-C7FD272641BE}" type="presParOf" srcId="{D0A253B7-CB1D-440C-BF11-24AE04970762}" destId="{319950CA-9CC0-4A1A-9535-AD8A053684C7}" srcOrd="1" destOrd="0" presId="urn:microsoft.com/office/officeart/2008/layout/LinedList"/>
    <dgm:cxn modelId="{532C8539-7468-4F1D-9865-34EB95F70CBE}" type="presParOf" srcId="{319950CA-9CC0-4A1A-9535-AD8A053684C7}" destId="{1BFE3843-09F1-4650-AA5A-FDCD4FF03689}" srcOrd="0" destOrd="0" presId="urn:microsoft.com/office/officeart/2008/layout/LinedList"/>
    <dgm:cxn modelId="{DE7078E3-3DF4-4562-8DAF-C3D4CF6D3BFA}" type="presParOf" srcId="{319950CA-9CC0-4A1A-9535-AD8A053684C7}" destId="{36ADB712-F0DB-4103-838A-452F0EBE3700}" srcOrd="1" destOrd="0" presId="urn:microsoft.com/office/officeart/2008/layout/LinedList"/>
    <dgm:cxn modelId="{4AF4B873-1854-4D82-B81A-4E22A78E5F5F}" type="presParOf" srcId="{36ADB712-F0DB-4103-838A-452F0EBE3700}" destId="{D593C0CA-A9D7-4598-8154-17148572E48C}" srcOrd="0" destOrd="0" presId="urn:microsoft.com/office/officeart/2008/layout/LinedList"/>
    <dgm:cxn modelId="{F74F87F9-D790-4369-913B-BA59A5B43EE9}" type="presParOf" srcId="{36ADB712-F0DB-4103-838A-452F0EBE3700}" destId="{7EE85EB8-8559-44AE-9199-09C3406C2152}" srcOrd="1" destOrd="0" presId="urn:microsoft.com/office/officeart/2008/layout/LinedList"/>
    <dgm:cxn modelId="{F9A268D2-9253-428F-816A-D2724850D49A}" type="presParOf" srcId="{36ADB712-F0DB-4103-838A-452F0EBE3700}" destId="{1CAFE9B0-C104-4B63-88D7-E6567B81EC6B}" srcOrd="2" destOrd="0" presId="urn:microsoft.com/office/officeart/2008/layout/LinedList"/>
    <dgm:cxn modelId="{A36601DA-F27D-4D5E-A28D-F4D6DADD87C5}" type="presParOf" srcId="{319950CA-9CC0-4A1A-9535-AD8A053684C7}" destId="{CC13CAF6-BA49-48DF-B093-3406A1646308}" srcOrd="2" destOrd="0" presId="urn:microsoft.com/office/officeart/2008/layout/LinedList"/>
    <dgm:cxn modelId="{A1AD2080-3E98-44E9-98A6-EC7FFD80F870}" type="presParOf" srcId="{319950CA-9CC0-4A1A-9535-AD8A053684C7}" destId="{C034CA25-638A-4241-BBFD-97DD00C25FE3}" srcOrd="3" destOrd="0" presId="urn:microsoft.com/office/officeart/2008/layout/LinedList"/>
    <dgm:cxn modelId="{5E23F952-CF17-4195-AF47-CBC3F6A710D5}" type="presParOf" srcId="{319950CA-9CC0-4A1A-9535-AD8A053684C7}" destId="{E9DF2760-4146-4801-82C9-6F635DF9DB0F}" srcOrd="4" destOrd="0" presId="urn:microsoft.com/office/officeart/2008/layout/LinedList"/>
    <dgm:cxn modelId="{0C32A470-B94D-4861-97D3-FC7C3B03D66A}" type="presParOf" srcId="{E9DF2760-4146-4801-82C9-6F635DF9DB0F}" destId="{65DE0669-3E28-4494-8896-049EBBB1E50F}" srcOrd="0" destOrd="0" presId="urn:microsoft.com/office/officeart/2008/layout/LinedList"/>
    <dgm:cxn modelId="{F7C2A833-0C33-4D7B-8290-FD0452C720B6}" type="presParOf" srcId="{E9DF2760-4146-4801-82C9-6F635DF9DB0F}" destId="{6F2ACDE3-5DCF-4C38-8D80-BDDA69D2E1EF}" srcOrd="1" destOrd="0" presId="urn:microsoft.com/office/officeart/2008/layout/LinedList"/>
    <dgm:cxn modelId="{0C132C08-D284-491C-BD02-271461877800}" type="presParOf" srcId="{E9DF2760-4146-4801-82C9-6F635DF9DB0F}" destId="{89E1DD3D-DA9D-44C2-86EC-64DA8B93C740}" srcOrd="2" destOrd="0" presId="urn:microsoft.com/office/officeart/2008/layout/LinedList"/>
    <dgm:cxn modelId="{6DB9C4FB-7E6C-4F47-BFD2-22CD23C863D2}" type="presParOf" srcId="{319950CA-9CC0-4A1A-9535-AD8A053684C7}" destId="{96BB4752-87ED-447B-B7A1-4BFD8042A2CF}" srcOrd="5" destOrd="0" presId="urn:microsoft.com/office/officeart/2008/layout/LinedList"/>
    <dgm:cxn modelId="{D62E9E45-D103-4545-BE75-43293F412AF2}" type="presParOf" srcId="{319950CA-9CC0-4A1A-9535-AD8A053684C7}" destId="{686D8E8B-A2E0-4548-ADE0-3168CC0C9891}" srcOrd="6" destOrd="0" presId="urn:microsoft.com/office/officeart/2008/layout/LinedList"/>
    <dgm:cxn modelId="{4A7E0645-1911-4209-AA55-965B943D8F77}" type="presParOf" srcId="{319950CA-9CC0-4A1A-9535-AD8A053684C7}" destId="{61B38BC4-0601-4943-A50B-6F3F65844F1D}" srcOrd="7" destOrd="0" presId="urn:microsoft.com/office/officeart/2008/layout/LinedList"/>
    <dgm:cxn modelId="{CDB9957D-72D8-4C68-8E88-CAE4CF2DC527}" type="presParOf" srcId="{61B38BC4-0601-4943-A50B-6F3F65844F1D}" destId="{84EDE0B5-8F09-4F80-BF22-CDB2AEFC7AB6}" srcOrd="0" destOrd="0" presId="urn:microsoft.com/office/officeart/2008/layout/LinedList"/>
    <dgm:cxn modelId="{9788A8B8-AF33-478D-91F3-7734EEC706C6}" type="presParOf" srcId="{61B38BC4-0601-4943-A50B-6F3F65844F1D}" destId="{8A206DF3-B289-4721-99F2-F7410D7C6FB1}" srcOrd="1" destOrd="0" presId="urn:microsoft.com/office/officeart/2008/layout/LinedList"/>
    <dgm:cxn modelId="{7EF307C2-14B0-43F4-8CF5-3910E00669A3}" type="presParOf" srcId="{61B38BC4-0601-4943-A50B-6F3F65844F1D}" destId="{060ECAFC-84DB-4813-A1B1-2D3D1973D29E}" srcOrd="2" destOrd="0" presId="urn:microsoft.com/office/officeart/2008/layout/LinedList"/>
    <dgm:cxn modelId="{F4EB2767-2A1A-4ED3-B504-2FA03BEA278B}" type="presParOf" srcId="{319950CA-9CC0-4A1A-9535-AD8A053684C7}" destId="{7F20A8A8-A209-4CE7-BEA3-3B6942C6F40B}" srcOrd="8" destOrd="0" presId="urn:microsoft.com/office/officeart/2008/layout/LinedList"/>
    <dgm:cxn modelId="{6A600376-13AB-4C58-95E6-88B6723C1D39}" type="presParOf" srcId="{319950CA-9CC0-4A1A-9535-AD8A053684C7}" destId="{73E1026A-F3F7-4B67-8F8C-ABDA4B0B434E}" srcOrd="9" destOrd="0" presId="urn:microsoft.com/office/officeart/2008/layout/LinedList"/>
    <dgm:cxn modelId="{67DEABC4-2E70-4151-97A0-1AD509C6862B}" type="presParOf" srcId="{319950CA-9CC0-4A1A-9535-AD8A053684C7}" destId="{9F49DE82-999A-4EFB-8C39-52C828FFBF46}" srcOrd="10" destOrd="0" presId="urn:microsoft.com/office/officeart/2008/layout/LinedList"/>
    <dgm:cxn modelId="{35DE7C07-BE40-4A68-A0E4-C9FF3ADB2CA6}" type="presParOf" srcId="{9F49DE82-999A-4EFB-8C39-52C828FFBF46}" destId="{890EBC8F-823E-4000-8377-4A18057539D6}" srcOrd="0" destOrd="0" presId="urn:microsoft.com/office/officeart/2008/layout/LinedList"/>
    <dgm:cxn modelId="{0F21AC22-E42D-407C-AE5D-C1A71B0852C3}" type="presParOf" srcId="{9F49DE82-999A-4EFB-8C39-52C828FFBF46}" destId="{E410FACD-F6A9-4143-9255-F30C05F11B78}" srcOrd="1" destOrd="0" presId="urn:microsoft.com/office/officeart/2008/layout/LinedList"/>
    <dgm:cxn modelId="{B27446E2-306D-431C-9A3E-D61EFAE1B450}" type="presParOf" srcId="{9F49DE82-999A-4EFB-8C39-52C828FFBF46}" destId="{0543C2FA-9D55-44E9-9D79-B3A7CB3B9B71}" srcOrd="2" destOrd="0" presId="urn:microsoft.com/office/officeart/2008/layout/LinedList"/>
    <dgm:cxn modelId="{91B5F6A7-E2E2-41A5-A7D1-D745E651D7C5}" type="presParOf" srcId="{319950CA-9CC0-4A1A-9535-AD8A053684C7}" destId="{110D2BE5-FF6B-4D03-9ADC-517ADD173968}" srcOrd="11" destOrd="0" presId="urn:microsoft.com/office/officeart/2008/layout/LinedList"/>
    <dgm:cxn modelId="{ABB52F79-6FBB-43C5-B579-C904C66D25CF}" type="presParOf" srcId="{319950CA-9CC0-4A1A-9535-AD8A053684C7}" destId="{A6589CD4-58AC-4C91-A479-CAA5718A8EEF}" srcOrd="12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9660D76-FCE3-4772-930D-79DBF06B58E9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C1235A-D1A2-4B95-A862-3E9BDD846B83}">
      <dgm:prSet phldrT="[Tekst]" custT="1"/>
      <dgm:spPr/>
      <dgm:t>
        <a:bodyPr/>
        <a:lstStyle/>
        <a:p>
          <a:pPr algn="ctr"/>
          <a:r>
            <a:rPr lang="pl-PL" sz="4400" b="1" dirty="0">
              <a:solidFill>
                <a:schemeClr val="bg1">
                  <a:lumMod val="50000"/>
                </a:schemeClr>
              </a:solidFill>
              <a:latin typeface="+mj-lt"/>
            </a:rPr>
            <a:t>W ramach poddziałania prowadzony </a:t>
          </a:r>
          <a:br>
            <a:rPr lang="pl-PL" sz="4400" b="1" dirty="0">
              <a:solidFill>
                <a:schemeClr val="bg1">
                  <a:lumMod val="50000"/>
                </a:schemeClr>
              </a:solidFill>
              <a:latin typeface="+mj-lt"/>
            </a:rPr>
          </a:br>
          <a:r>
            <a:rPr lang="pl-PL" sz="4400" b="1" dirty="0">
              <a:solidFill>
                <a:schemeClr val="bg1">
                  <a:lumMod val="50000"/>
                </a:schemeClr>
              </a:solidFill>
              <a:latin typeface="+mj-lt"/>
            </a:rPr>
            <a:t>jest ciągły nabór do wyczerpania środków lecz nie później niż do </a:t>
          </a:r>
          <a:br>
            <a:rPr lang="pl-PL" sz="4400" dirty="0">
              <a:latin typeface="+mj-lt"/>
            </a:rPr>
          </a:br>
          <a:r>
            <a:rPr lang="pl-PL" sz="6000" b="1" dirty="0">
              <a:solidFill>
                <a:srgbClr val="FF9999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31 grudnia 2022 r.</a:t>
          </a:r>
        </a:p>
        <a:p>
          <a:pPr algn="ctr"/>
          <a:endParaRPr lang="pl-PL" sz="1000" dirty="0">
            <a:latin typeface="+mj-lt"/>
          </a:endParaRPr>
        </a:p>
      </dgm:t>
    </dgm:pt>
    <dgm:pt modelId="{78CAEC56-78C3-427F-AE6C-583A2E06E221}" type="parTrans" cxnId="{5B4233C8-20EC-41B8-AD45-D101B27ECEED}">
      <dgm:prSet/>
      <dgm:spPr/>
      <dgm:t>
        <a:bodyPr/>
        <a:lstStyle/>
        <a:p>
          <a:endParaRPr lang="pl-PL"/>
        </a:p>
      </dgm:t>
    </dgm:pt>
    <dgm:pt modelId="{ADE609E6-F2CD-4163-B156-2F1C5DB79FA0}" type="sibTrans" cxnId="{5B4233C8-20EC-41B8-AD45-D101B27ECEED}">
      <dgm:prSet/>
      <dgm:spPr/>
      <dgm:t>
        <a:bodyPr/>
        <a:lstStyle/>
        <a:p>
          <a:endParaRPr lang="pl-PL"/>
        </a:p>
      </dgm:t>
    </dgm:pt>
    <dgm:pt modelId="{0FCC6112-3382-409F-BB07-BC0D3602CC50}" type="pres">
      <dgm:prSet presAssocID="{E9660D76-FCE3-4772-930D-79DBF06B58E9}" presName="Name0" presStyleCnt="0">
        <dgm:presLayoutVars>
          <dgm:chMax/>
          <dgm:chPref/>
          <dgm:dir/>
        </dgm:presLayoutVars>
      </dgm:prSet>
      <dgm:spPr/>
    </dgm:pt>
    <dgm:pt modelId="{14164D9F-2EB8-414B-82EB-7F9E77C8359B}" type="pres">
      <dgm:prSet presAssocID="{0CC1235A-D1A2-4B95-A862-3E9BDD846B83}" presName="parenttextcomposite" presStyleCnt="0"/>
      <dgm:spPr/>
    </dgm:pt>
    <dgm:pt modelId="{B3E478E7-8171-48C5-ADED-0B6BB18FBDDC}" type="pres">
      <dgm:prSet presAssocID="{0CC1235A-D1A2-4B95-A862-3E9BDD846B83}" presName="parenttext" presStyleLbl="revTx" presStyleIdx="0" presStyleCnt="1" custScaleY="384171">
        <dgm:presLayoutVars>
          <dgm:chMax/>
          <dgm:chPref val="2"/>
          <dgm:bulletEnabled val="1"/>
        </dgm:presLayoutVars>
      </dgm:prSet>
      <dgm:spPr/>
    </dgm:pt>
    <dgm:pt modelId="{87C2296A-1074-4045-A744-93B43254A2E9}" type="pres">
      <dgm:prSet presAssocID="{0CC1235A-D1A2-4B95-A862-3E9BDD846B83}" presName="parallelogramComposite" presStyleCnt="0"/>
      <dgm:spPr/>
    </dgm:pt>
    <dgm:pt modelId="{71D82084-B483-4E9F-BE0A-04D6218B1109}" type="pres">
      <dgm:prSet presAssocID="{0CC1235A-D1A2-4B95-A862-3E9BDD846B83}" presName="parallelogram1" presStyleLbl="alignNode1" presStyleIdx="0" presStyleCnt="7"/>
      <dgm:spPr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</a:gradFill>
        <a:ln>
          <a:solidFill>
            <a:srgbClr val="FF9999"/>
          </a:solidFill>
        </a:ln>
      </dgm:spPr>
    </dgm:pt>
    <dgm:pt modelId="{A097367D-9434-475F-80D3-00A37BAD3A0A}" type="pres">
      <dgm:prSet presAssocID="{0CC1235A-D1A2-4B95-A862-3E9BDD846B83}" presName="parallelogram2" presStyleLbl="alignNode1" presStyleIdx="1" presStyleCnt="7"/>
      <dgm:spPr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</a:gradFill>
        <a:ln>
          <a:solidFill>
            <a:srgbClr val="FF9999"/>
          </a:solidFill>
        </a:ln>
      </dgm:spPr>
    </dgm:pt>
    <dgm:pt modelId="{BDAA49A8-C1C0-4A25-8B26-FE4A7478E34A}" type="pres">
      <dgm:prSet presAssocID="{0CC1235A-D1A2-4B95-A862-3E9BDD846B83}" presName="parallelogram3" presStyleLbl="alignNode1" presStyleIdx="2" presStyleCnt="7"/>
      <dgm:spPr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</a:gradFill>
        <a:ln>
          <a:solidFill>
            <a:srgbClr val="FF9999"/>
          </a:solidFill>
        </a:ln>
      </dgm:spPr>
    </dgm:pt>
    <dgm:pt modelId="{F91630ED-C62F-422D-B439-F543CC5D0A3B}" type="pres">
      <dgm:prSet presAssocID="{0CC1235A-D1A2-4B95-A862-3E9BDD846B83}" presName="parallelogram4" presStyleLbl="alignNode1" presStyleIdx="3" presStyleCnt="7"/>
      <dgm:spPr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</a:gradFill>
        <a:ln>
          <a:solidFill>
            <a:srgbClr val="FF9999"/>
          </a:solidFill>
        </a:ln>
      </dgm:spPr>
    </dgm:pt>
    <dgm:pt modelId="{D0B0CA28-DE59-4D34-9CB5-CE80599872E5}" type="pres">
      <dgm:prSet presAssocID="{0CC1235A-D1A2-4B95-A862-3E9BDD846B83}" presName="parallelogram5" presStyleLbl="alignNode1" presStyleIdx="4" presStyleCnt="7"/>
      <dgm:spPr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</a:gradFill>
        <a:ln>
          <a:solidFill>
            <a:srgbClr val="FF9999"/>
          </a:solidFill>
        </a:ln>
      </dgm:spPr>
    </dgm:pt>
    <dgm:pt modelId="{71A720E7-54F4-4A61-8AC4-2F676E3FB51B}" type="pres">
      <dgm:prSet presAssocID="{0CC1235A-D1A2-4B95-A862-3E9BDD846B83}" presName="parallelogram6" presStyleLbl="alignNode1" presStyleIdx="5" presStyleCnt="7"/>
      <dgm:spPr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</a:gradFill>
        <a:ln>
          <a:solidFill>
            <a:srgbClr val="FF9999"/>
          </a:solidFill>
        </a:ln>
      </dgm:spPr>
    </dgm:pt>
    <dgm:pt modelId="{9CB48E60-CF3E-426C-9AE2-2028D5BDB745}" type="pres">
      <dgm:prSet presAssocID="{0CC1235A-D1A2-4B95-A862-3E9BDD846B83}" presName="parallelogram7" presStyleLbl="alignNode1" presStyleIdx="6" presStyleCnt="7"/>
      <dgm:spPr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</a:gradFill>
        <a:ln>
          <a:solidFill>
            <a:srgbClr val="FF9999"/>
          </a:solidFill>
        </a:ln>
      </dgm:spPr>
    </dgm:pt>
  </dgm:ptLst>
  <dgm:cxnLst>
    <dgm:cxn modelId="{74A0D957-C4EC-4815-82DE-788777442EF9}" type="presOf" srcId="{E9660D76-FCE3-4772-930D-79DBF06B58E9}" destId="{0FCC6112-3382-409F-BB07-BC0D3602CC50}" srcOrd="0" destOrd="0" presId="urn:microsoft.com/office/officeart/2008/layout/VerticalAccentList"/>
    <dgm:cxn modelId="{5B4233C8-20EC-41B8-AD45-D101B27ECEED}" srcId="{E9660D76-FCE3-4772-930D-79DBF06B58E9}" destId="{0CC1235A-D1A2-4B95-A862-3E9BDD846B83}" srcOrd="0" destOrd="0" parTransId="{78CAEC56-78C3-427F-AE6C-583A2E06E221}" sibTransId="{ADE609E6-F2CD-4163-B156-2F1C5DB79FA0}"/>
    <dgm:cxn modelId="{CEB0BFCE-6D3C-4088-B022-C0EA6F14858A}" type="presOf" srcId="{0CC1235A-D1A2-4B95-A862-3E9BDD846B83}" destId="{B3E478E7-8171-48C5-ADED-0B6BB18FBDDC}" srcOrd="0" destOrd="0" presId="urn:microsoft.com/office/officeart/2008/layout/VerticalAccentList"/>
    <dgm:cxn modelId="{B3936EC1-26AF-4FFD-B2E9-1FC0CBB6A670}" type="presParOf" srcId="{0FCC6112-3382-409F-BB07-BC0D3602CC50}" destId="{14164D9F-2EB8-414B-82EB-7F9E77C8359B}" srcOrd="0" destOrd="0" presId="urn:microsoft.com/office/officeart/2008/layout/VerticalAccentList"/>
    <dgm:cxn modelId="{89993DE2-5BCF-4304-855D-B82305B051EC}" type="presParOf" srcId="{14164D9F-2EB8-414B-82EB-7F9E77C8359B}" destId="{B3E478E7-8171-48C5-ADED-0B6BB18FBDDC}" srcOrd="0" destOrd="0" presId="urn:microsoft.com/office/officeart/2008/layout/VerticalAccentList"/>
    <dgm:cxn modelId="{DCF3929A-5BD0-465E-8E0E-ABACBCC86298}" type="presParOf" srcId="{0FCC6112-3382-409F-BB07-BC0D3602CC50}" destId="{87C2296A-1074-4045-A744-93B43254A2E9}" srcOrd="1" destOrd="0" presId="urn:microsoft.com/office/officeart/2008/layout/VerticalAccentList"/>
    <dgm:cxn modelId="{9C43EA3B-0967-4044-B133-7DC21C3EFC00}" type="presParOf" srcId="{87C2296A-1074-4045-A744-93B43254A2E9}" destId="{71D82084-B483-4E9F-BE0A-04D6218B1109}" srcOrd="0" destOrd="0" presId="urn:microsoft.com/office/officeart/2008/layout/VerticalAccentList"/>
    <dgm:cxn modelId="{99B80894-F0E4-44A1-9B5D-CB5B883B8AB5}" type="presParOf" srcId="{87C2296A-1074-4045-A744-93B43254A2E9}" destId="{A097367D-9434-475F-80D3-00A37BAD3A0A}" srcOrd="1" destOrd="0" presId="urn:microsoft.com/office/officeart/2008/layout/VerticalAccentList"/>
    <dgm:cxn modelId="{639CD24D-54F9-4892-BF0D-387FCD24276C}" type="presParOf" srcId="{87C2296A-1074-4045-A744-93B43254A2E9}" destId="{BDAA49A8-C1C0-4A25-8B26-FE4A7478E34A}" srcOrd="2" destOrd="0" presId="urn:microsoft.com/office/officeart/2008/layout/VerticalAccentList"/>
    <dgm:cxn modelId="{6F09B9ED-4C1E-48EA-B4F7-E7F9F91D4EEB}" type="presParOf" srcId="{87C2296A-1074-4045-A744-93B43254A2E9}" destId="{F91630ED-C62F-422D-B439-F543CC5D0A3B}" srcOrd="3" destOrd="0" presId="urn:microsoft.com/office/officeart/2008/layout/VerticalAccentList"/>
    <dgm:cxn modelId="{AD114E8D-0AB2-409C-9C10-4BA86FB7339D}" type="presParOf" srcId="{87C2296A-1074-4045-A744-93B43254A2E9}" destId="{D0B0CA28-DE59-4D34-9CB5-CE80599872E5}" srcOrd="4" destOrd="0" presId="urn:microsoft.com/office/officeart/2008/layout/VerticalAccentList"/>
    <dgm:cxn modelId="{0B77DDF2-D294-4C75-B526-1B0D7AC9FA07}" type="presParOf" srcId="{87C2296A-1074-4045-A744-93B43254A2E9}" destId="{71A720E7-54F4-4A61-8AC4-2F676E3FB51B}" srcOrd="5" destOrd="0" presId="urn:microsoft.com/office/officeart/2008/layout/VerticalAccentList"/>
    <dgm:cxn modelId="{F976C618-A62D-4490-8D2A-832C38168552}" type="presParOf" srcId="{87C2296A-1074-4045-A744-93B43254A2E9}" destId="{9CB48E60-CF3E-426C-9AE2-2028D5BDB745}" srcOrd="6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9660D76-FCE3-4772-930D-79DBF06B58E9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C1235A-D1A2-4B95-A862-3E9BDD846B83}">
      <dgm:prSet phldrT="[Tekst]" custT="1"/>
      <dgm:spPr/>
      <dgm:t>
        <a:bodyPr/>
        <a:lstStyle/>
        <a:p>
          <a:pPr algn="ctr"/>
          <a:r>
            <a:rPr lang="pl-PL" sz="3600" dirty="0">
              <a:solidFill>
                <a:schemeClr val="accent6">
                  <a:lumMod val="50000"/>
                </a:schemeClr>
              </a:solidFill>
              <a:latin typeface="+mj-lt"/>
            </a:rPr>
            <a:t>Podnoszenie kompetencji </a:t>
          </a:r>
          <a:br>
            <a:rPr lang="pl-PL" sz="36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3600" b="1" u="none" dirty="0">
              <a:solidFill>
                <a:schemeClr val="accent6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podmiotów zaangażowanych w tworzenie LSR</a:t>
          </a:r>
          <a:r>
            <a:rPr lang="pl-PL" sz="3600" u="none" dirty="0">
              <a:solidFill>
                <a:schemeClr val="accent6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</a:t>
          </a:r>
          <a:br>
            <a:rPr lang="pl-PL" sz="36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3600" dirty="0">
              <a:solidFill>
                <a:schemeClr val="accent6">
                  <a:lumMod val="50000"/>
                </a:schemeClr>
              </a:solidFill>
              <a:latin typeface="+mj-lt"/>
            </a:rPr>
            <a:t>i społeczności lokalnych, szkolenie i tworzenie sieci kontaktów oraz wypracowanie mechanizmów współpracy i włączania lokalnych społeczności </a:t>
          </a:r>
          <a:br>
            <a:rPr lang="pl-PL" sz="36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3600" dirty="0">
              <a:solidFill>
                <a:schemeClr val="accent6">
                  <a:lumMod val="50000"/>
                </a:schemeClr>
              </a:solidFill>
              <a:latin typeface="+mj-lt"/>
            </a:rPr>
            <a:t>w celu przygotowania i wdrożenia LSR </a:t>
          </a:r>
          <a:br>
            <a:rPr lang="pl-PL" sz="36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3600" dirty="0">
              <a:solidFill>
                <a:schemeClr val="accent6">
                  <a:lumMod val="50000"/>
                </a:schemeClr>
              </a:solidFill>
              <a:latin typeface="+mj-lt"/>
            </a:rPr>
            <a:t>(nowe brzmienie).</a:t>
          </a:r>
        </a:p>
        <a:p>
          <a:pPr algn="ctr"/>
          <a:endParaRPr lang="pl-PL" sz="10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78CAEC56-78C3-427F-AE6C-583A2E06E221}" type="parTrans" cxnId="{5B4233C8-20EC-41B8-AD45-D101B27ECEED}">
      <dgm:prSet/>
      <dgm:spPr/>
      <dgm:t>
        <a:bodyPr/>
        <a:lstStyle/>
        <a:p>
          <a:endParaRPr lang="pl-PL">
            <a:solidFill>
              <a:schemeClr val="accent6">
                <a:lumMod val="50000"/>
              </a:schemeClr>
            </a:solidFill>
          </a:endParaRPr>
        </a:p>
      </dgm:t>
    </dgm:pt>
    <dgm:pt modelId="{ADE609E6-F2CD-4163-B156-2F1C5DB79FA0}" type="sibTrans" cxnId="{5B4233C8-20EC-41B8-AD45-D101B27ECEED}">
      <dgm:prSet/>
      <dgm:spPr/>
      <dgm:t>
        <a:bodyPr/>
        <a:lstStyle/>
        <a:p>
          <a:endParaRPr lang="pl-PL">
            <a:solidFill>
              <a:schemeClr val="accent6">
                <a:lumMod val="50000"/>
              </a:schemeClr>
            </a:solidFill>
          </a:endParaRPr>
        </a:p>
      </dgm:t>
    </dgm:pt>
    <dgm:pt modelId="{0FCC6112-3382-409F-BB07-BC0D3602CC50}" type="pres">
      <dgm:prSet presAssocID="{E9660D76-FCE3-4772-930D-79DBF06B58E9}" presName="Name0" presStyleCnt="0">
        <dgm:presLayoutVars>
          <dgm:chMax/>
          <dgm:chPref/>
          <dgm:dir/>
        </dgm:presLayoutVars>
      </dgm:prSet>
      <dgm:spPr/>
    </dgm:pt>
    <dgm:pt modelId="{14164D9F-2EB8-414B-82EB-7F9E77C8359B}" type="pres">
      <dgm:prSet presAssocID="{0CC1235A-D1A2-4B95-A862-3E9BDD846B83}" presName="parenttextcomposite" presStyleCnt="0"/>
      <dgm:spPr/>
    </dgm:pt>
    <dgm:pt modelId="{B3E478E7-8171-48C5-ADED-0B6BB18FBDDC}" type="pres">
      <dgm:prSet presAssocID="{0CC1235A-D1A2-4B95-A862-3E9BDD846B83}" presName="parenttext" presStyleLbl="revTx" presStyleIdx="0" presStyleCnt="1" custScaleY="422785">
        <dgm:presLayoutVars>
          <dgm:chMax/>
          <dgm:chPref val="2"/>
          <dgm:bulletEnabled val="1"/>
        </dgm:presLayoutVars>
      </dgm:prSet>
      <dgm:spPr/>
    </dgm:pt>
    <dgm:pt modelId="{87C2296A-1074-4045-A744-93B43254A2E9}" type="pres">
      <dgm:prSet presAssocID="{0CC1235A-D1A2-4B95-A862-3E9BDD846B83}" presName="parallelogramComposite" presStyleCnt="0"/>
      <dgm:spPr/>
    </dgm:pt>
    <dgm:pt modelId="{71D82084-B483-4E9F-BE0A-04D6218B1109}" type="pres">
      <dgm:prSet presAssocID="{0CC1235A-D1A2-4B95-A862-3E9BDD846B83}" presName="parallelogram1" presStyleLbl="alignNode1" presStyleIdx="0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A097367D-9434-475F-80D3-00A37BAD3A0A}" type="pres">
      <dgm:prSet presAssocID="{0CC1235A-D1A2-4B95-A862-3E9BDD846B83}" presName="parallelogram2" presStyleLbl="alignNode1" presStyleIdx="1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BDAA49A8-C1C0-4A25-8B26-FE4A7478E34A}" type="pres">
      <dgm:prSet presAssocID="{0CC1235A-D1A2-4B95-A862-3E9BDD846B83}" presName="parallelogram3" presStyleLbl="alignNode1" presStyleIdx="2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F91630ED-C62F-422D-B439-F543CC5D0A3B}" type="pres">
      <dgm:prSet presAssocID="{0CC1235A-D1A2-4B95-A862-3E9BDD846B83}" presName="parallelogram4" presStyleLbl="alignNode1" presStyleIdx="3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D0B0CA28-DE59-4D34-9CB5-CE80599872E5}" type="pres">
      <dgm:prSet presAssocID="{0CC1235A-D1A2-4B95-A862-3E9BDD846B83}" presName="parallelogram5" presStyleLbl="alignNode1" presStyleIdx="4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71A720E7-54F4-4A61-8AC4-2F676E3FB51B}" type="pres">
      <dgm:prSet presAssocID="{0CC1235A-D1A2-4B95-A862-3E9BDD846B83}" presName="parallelogram6" presStyleLbl="alignNode1" presStyleIdx="5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9CB48E60-CF3E-426C-9AE2-2028D5BDB745}" type="pres">
      <dgm:prSet presAssocID="{0CC1235A-D1A2-4B95-A862-3E9BDD846B83}" presName="parallelogram7" presStyleLbl="alignNode1" presStyleIdx="6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</dgm:ptLst>
  <dgm:cxnLst>
    <dgm:cxn modelId="{74A0D957-C4EC-4815-82DE-788777442EF9}" type="presOf" srcId="{E9660D76-FCE3-4772-930D-79DBF06B58E9}" destId="{0FCC6112-3382-409F-BB07-BC0D3602CC50}" srcOrd="0" destOrd="0" presId="urn:microsoft.com/office/officeart/2008/layout/VerticalAccentList"/>
    <dgm:cxn modelId="{5B4233C8-20EC-41B8-AD45-D101B27ECEED}" srcId="{E9660D76-FCE3-4772-930D-79DBF06B58E9}" destId="{0CC1235A-D1A2-4B95-A862-3E9BDD846B83}" srcOrd="0" destOrd="0" parTransId="{78CAEC56-78C3-427F-AE6C-583A2E06E221}" sibTransId="{ADE609E6-F2CD-4163-B156-2F1C5DB79FA0}"/>
    <dgm:cxn modelId="{CEB0BFCE-6D3C-4088-B022-C0EA6F14858A}" type="presOf" srcId="{0CC1235A-D1A2-4B95-A862-3E9BDD846B83}" destId="{B3E478E7-8171-48C5-ADED-0B6BB18FBDDC}" srcOrd="0" destOrd="0" presId="urn:microsoft.com/office/officeart/2008/layout/VerticalAccentList"/>
    <dgm:cxn modelId="{B3936EC1-26AF-4FFD-B2E9-1FC0CBB6A670}" type="presParOf" srcId="{0FCC6112-3382-409F-BB07-BC0D3602CC50}" destId="{14164D9F-2EB8-414B-82EB-7F9E77C8359B}" srcOrd="0" destOrd="0" presId="urn:microsoft.com/office/officeart/2008/layout/VerticalAccentList"/>
    <dgm:cxn modelId="{89993DE2-5BCF-4304-855D-B82305B051EC}" type="presParOf" srcId="{14164D9F-2EB8-414B-82EB-7F9E77C8359B}" destId="{B3E478E7-8171-48C5-ADED-0B6BB18FBDDC}" srcOrd="0" destOrd="0" presId="urn:microsoft.com/office/officeart/2008/layout/VerticalAccentList"/>
    <dgm:cxn modelId="{DCF3929A-5BD0-465E-8E0E-ABACBCC86298}" type="presParOf" srcId="{0FCC6112-3382-409F-BB07-BC0D3602CC50}" destId="{87C2296A-1074-4045-A744-93B43254A2E9}" srcOrd="1" destOrd="0" presId="urn:microsoft.com/office/officeart/2008/layout/VerticalAccentList"/>
    <dgm:cxn modelId="{9C43EA3B-0967-4044-B133-7DC21C3EFC00}" type="presParOf" srcId="{87C2296A-1074-4045-A744-93B43254A2E9}" destId="{71D82084-B483-4E9F-BE0A-04D6218B1109}" srcOrd="0" destOrd="0" presId="urn:microsoft.com/office/officeart/2008/layout/VerticalAccentList"/>
    <dgm:cxn modelId="{99B80894-F0E4-44A1-9B5D-CB5B883B8AB5}" type="presParOf" srcId="{87C2296A-1074-4045-A744-93B43254A2E9}" destId="{A097367D-9434-475F-80D3-00A37BAD3A0A}" srcOrd="1" destOrd="0" presId="urn:microsoft.com/office/officeart/2008/layout/VerticalAccentList"/>
    <dgm:cxn modelId="{639CD24D-54F9-4892-BF0D-387FCD24276C}" type="presParOf" srcId="{87C2296A-1074-4045-A744-93B43254A2E9}" destId="{BDAA49A8-C1C0-4A25-8B26-FE4A7478E34A}" srcOrd="2" destOrd="0" presId="urn:microsoft.com/office/officeart/2008/layout/VerticalAccentList"/>
    <dgm:cxn modelId="{6F09B9ED-4C1E-48EA-B4F7-E7F9F91D4EEB}" type="presParOf" srcId="{87C2296A-1074-4045-A744-93B43254A2E9}" destId="{F91630ED-C62F-422D-B439-F543CC5D0A3B}" srcOrd="3" destOrd="0" presId="urn:microsoft.com/office/officeart/2008/layout/VerticalAccentList"/>
    <dgm:cxn modelId="{AD114E8D-0AB2-409C-9C10-4BA86FB7339D}" type="presParOf" srcId="{87C2296A-1074-4045-A744-93B43254A2E9}" destId="{D0B0CA28-DE59-4D34-9CB5-CE80599872E5}" srcOrd="4" destOrd="0" presId="urn:microsoft.com/office/officeart/2008/layout/VerticalAccentList"/>
    <dgm:cxn modelId="{0B77DDF2-D294-4C75-B526-1B0D7AC9FA07}" type="presParOf" srcId="{87C2296A-1074-4045-A744-93B43254A2E9}" destId="{71A720E7-54F4-4A61-8AC4-2F676E3FB51B}" srcOrd="5" destOrd="0" presId="urn:microsoft.com/office/officeart/2008/layout/VerticalAccentList"/>
    <dgm:cxn modelId="{F976C618-A62D-4490-8D2A-832C38168552}" type="presParOf" srcId="{87C2296A-1074-4045-A744-93B43254A2E9}" destId="{9CB48E60-CF3E-426C-9AE2-2028D5BDB745}" srcOrd="6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9660D76-FCE3-4772-930D-79DBF06B58E9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C1235A-D1A2-4B95-A862-3E9BDD846B83}">
      <dgm:prSet phldrT="[Tekst]" custT="1"/>
      <dgm:spPr/>
      <dgm:t>
        <a:bodyPr anchor="ctr"/>
        <a:lstStyle/>
        <a:p>
          <a:pPr algn="ctr"/>
          <a:r>
            <a:rPr lang="pl-PL" sz="3600" b="1" dirty="0">
              <a:solidFill>
                <a:schemeClr val="accent6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Stowarzyszenie</a:t>
          </a:r>
          <a:r>
            <a:rPr lang="pl-PL" sz="3600" b="0" dirty="0">
              <a:solidFill>
                <a:schemeClr val="accent6">
                  <a:lumMod val="50000"/>
                </a:schemeClr>
              </a:solidFill>
              <a:latin typeface="+mj-lt"/>
            </a:rPr>
            <a:t>, z wyłączeniem stowarzyszeń JST, działające na podstawie ustawy </a:t>
          </a:r>
          <a:br>
            <a:rPr lang="pl-PL" sz="3600" b="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3600" b="0" dirty="0">
              <a:solidFill>
                <a:schemeClr val="accent6">
                  <a:lumMod val="50000"/>
                </a:schemeClr>
              </a:solidFill>
              <a:latin typeface="+mj-lt"/>
            </a:rPr>
            <a:t>Prawo o stowarzyszeniach oraz ustawy o rozwoju lokalnym z udziałem lokalnej społeczności </a:t>
          </a:r>
          <a:br>
            <a:rPr lang="pl-PL" sz="3600" b="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3600" b="0" dirty="0">
              <a:solidFill>
                <a:schemeClr val="accent6">
                  <a:lumMod val="50000"/>
                </a:schemeClr>
              </a:solidFill>
              <a:latin typeface="+mj-lt"/>
            </a:rPr>
            <a:t>(nowe brzmienie).</a:t>
          </a:r>
        </a:p>
        <a:p>
          <a:pPr algn="ctr"/>
          <a:endParaRPr lang="pl-PL" sz="1000" b="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78CAEC56-78C3-427F-AE6C-583A2E06E221}" type="parTrans" cxnId="{5B4233C8-20EC-41B8-AD45-D101B27ECEED}">
      <dgm:prSet/>
      <dgm:spPr/>
      <dgm:t>
        <a:bodyPr/>
        <a:lstStyle/>
        <a:p>
          <a:endParaRPr lang="pl-PL"/>
        </a:p>
      </dgm:t>
    </dgm:pt>
    <dgm:pt modelId="{ADE609E6-F2CD-4163-B156-2F1C5DB79FA0}" type="sibTrans" cxnId="{5B4233C8-20EC-41B8-AD45-D101B27ECEED}">
      <dgm:prSet/>
      <dgm:spPr/>
      <dgm:t>
        <a:bodyPr/>
        <a:lstStyle/>
        <a:p>
          <a:endParaRPr lang="pl-PL"/>
        </a:p>
      </dgm:t>
    </dgm:pt>
    <dgm:pt modelId="{0FCC6112-3382-409F-BB07-BC0D3602CC50}" type="pres">
      <dgm:prSet presAssocID="{E9660D76-FCE3-4772-930D-79DBF06B58E9}" presName="Name0" presStyleCnt="0">
        <dgm:presLayoutVars>
          <dgm:chMax/>
          <dgm:chPref/>
          <dgm:dir/>
        </dgm:presLayoutVars>
      </dgm:prSet>
      <dgm:spPr/>
    </dgm:pt>
    <dgm:pt modelId="{14164D9F-2EB8-414B-82EB-7F9E77C8359B}" type="pres">
      <dgm:prSet presAssocID="{0CC1235A-D1A2-4B95-A862-3E9BDD846B83}" presName="parenttextcomposite" presStyleCnt="0"/>
      <dgm:spPr/>
    </dgm:pt>
    <dgm:pt modelId="{B3E478E7-8171-48C5-ADED-0B6BB18FBDDC}" type="pres">
      <dgm:prSet presAssocID="{0CC1235A-D1A2-4B95-A862-3E9BDD846B83}" presName="parenttext" presStyleLbl="revTx" presStyleIdx="0" presStyleCnt="1" custScaleY="367041">
        <dgm:presLayoutVars>
          <dgm:chMax/>
          <dgm:chPref val="2"/>
          <dgm:bulletEnabled val="1"/>
        </dgm:presLayoutVars>
      </dgm:prSet>
      <dgm:spPr/>
    </dgm:pt>
    <dgm:pt modelId="{87C2296A-1074-4045-A744-93B43254A2E9}" type="pres">
      <dgm:prSet presAssocID="{0CC1235A-D1A2-4B95-A862-3E9BDD846B83}" presName="parallelogramComposite" presStyleCnt="0"/>
      <dgm:spPr/>
    </dgm:pt>
    <dgm:pt modelId="{71D82084-B483-4E9F-BE0A-04D6218B1109}" type="pres">
      <dgm:prSet presAssocID="{0CC1235A-D1A2-4B95-A862-3E9BDD846B83}" presName="parallelogram1" presStyleLbl="alignNode1" presStyleIdx="0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A097367D-9434-475F-80D3-00A37BAD3A0A}" type="pres">
      <dgm:prSet presAssocID="{0CC1235A-D1A2-4B95-A862-3E9BDD846B83}" presName="parallelogram2" presStyleLbl="alignNode1" presStyleIdx="1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BDAA49A8-C1C0-4A25-8B26-FE4A7478E34A}" type="pres">
      <dgm:prSet presAssocID="{0CC1235A-D1A2-4B95-A862-3E9BDD846B83}" presName="parallelogram3" presStyleLbl="alignNode1" presStyleIdx="2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F91630ED-C62F-422D-B439-F543CC5D0A3B}" type="pres">
      <dgm:prSet presAssocID="{0CC1235A-D1A2-4B95-A862-3E9BDD846B83}" presName="parallelogram4" presStyleLbl="alignNode1" presStyleIdx="3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D0B0CA28-DE59-4D34-9CB5-CE80599872E5}" type="pres">
      <dgm:prSet presAssocID="{0CC1235A-D1A2-4B95-A862-3E9BDD846B83}" presName="parallelogram5" presStyleLbl="alignNode1" presStyleIdx="4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71A720E7-54F4-4A61-8AC4-2F676E3FB51B}" type="pres">
      <dgm:prSet presAssocID="{0CC1235A-D1A2-4B95-A862-3E9BDD846B83}" presName="parallelogram6" presStyleLbl="alignNode1" presStyleIdx="5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9CB48E60-CF3E-426C-9AE2-2028D5BDB745}" type="pres">
      <dgm:prSet presAssocID="{0CC1235A-D1A2-4B95-A862-3E9BDD846B83}" presName="parallelogram7" presStyleLbl="alignNode1" presStyleIdx="6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</dgm:ptLst>
  <dgm:cxnLst>
    <dgm:cxn modelId="{74A0D957-C4EC-4815-82DE-788777442EF9}" type="presOf" srcId="{E9660D76-FCE3-4772-930D-79DBF06B58E9}" destId="{0FCC6112-3382-409F-BB07-BC0D3602CC50}" srcOrd="0" destOrd="0" presId="urn:microsoft.com/office/officeart/2008/layout/VerticalAccentList"/>
    <dgm:cxn modelId="{5B4233C8-20EC-41B8-AD45-D101B27ECEED}" srcId="{E9660D76-FCE3-4772-930D-79DBF06B58E9}" destId="{0CC1235A-D1A2-4B95-A862-3E9BDD846B83}" srcOrd="0" destOrd="0" parTransId="{78CAEC56-78C3-427F-AE6C-583A2E06E221}" sibTransId="{ADE609E6-F2CD-4163-B156-2F1C5DB79FA0}"/>
    <dgm:cxn modelId="{CEB0BFCE-6D3C-4088-B022-C0EA6F14858A}" type="presOf" srcId="{0CC1235A-D1A2-4B95-A862-3E9BDD846B83}" destId="{B3E478E7-8171-48C5-ADED-0B6BB18FBDDC}" srcOrd="0" destOrd="0" presId="urn:microsoft.com/office/officeart/2008/layout/VerticalAccentList"/>
    <dgm:cxn modelId="{B3936EC1-26AF-4FFD-B2E9-1FC0CBB6A670}" type="presParOf" srcId="{0FCC6112-3382-409F-BB07-BC0D3602CC50}" destId="{14164D9F-2EB8-414B-82EB-7F9E77C8359B}" srcOrd="0" destOrd="0" presId="urn:microsoft.com/office/officeart/2008/layout/VerticalAccentList"/>
    <dgm:cxn modelId="{89993DE2-5BCF-4304-855D-B82305B051EC}" type="presParOf" srcId="{14164D9F-2EB8-414B-82EB-7F9E77C8359B}" destId="{B3E478E7-8171-48C5-ADED-0B6BB18FBDDC}" srcOrd="0" destOrd="0" presId="urn:microsoft.com/office/officeart/2008/layout/VerticalAccentList"/>
    <dgm:cxn modelId="{DCF3929A-5BD0-465E-8E0E-ABACBCC86298}" type="presParOf" srcId="{0FCC6112-3382-409F-BB07-BC0D3602CC50}" destId="{87C2296A-1074-4045-A744-93B43254A2E9}" srcOrd="1" destOrd="0" presId="urn:microsoft.com/office/officeart/2008/layout/VerticalAccentList"/>
    <dgm:cxn modelId="{9C43EA3B-0967-4044-B133-7DC21C3EFC00}" type="presParOf" srcId="{87C2296A-1074-4045-A744-93B43254A2E9}" destId="{71D82084-B483-4E9F-BE0A-04D6218B1109}" srcOrd="0" destOrd="0" presId="urn:microsoft.com/office/officeart/2008/layout/VerticalAccentList"/>
    <dgm:cxn modelId="{99B80894-F0E4-44A1-9B5D-CB5B883B8AB5}" type="presParOf" srcId="{87C2296A-1074-4045-A744-93B43254A2E9}" destId="{A097367D-9434-475F-80D3-00A37BAD3A0A}" srcOrd="1" destOrd="0" presId="urn:microsoft.com/office/officeart/2008/layout/VerticalAccentList"/>
    <dgm:cxn modelId="{639CD24D-54F9-4892-BF0D-387FCD24276C}" type="presParOf" srcId="{87C2296A-1074-4045-A744-93B43254A2E9}" destId="{BDAA49A8-C1C0-4A25-8B26-FE4A7478E34A}" srcOrd="2" destOrd="0" presId="urn:microsoft.com/office/officeart/2008/layout/VerticalAccentList"/>
    <dgm:cxn modelId="{6F09B9ED-4C1E-48EA-B4F7-E7F9F91D4EEB}" type="presParOf" srcId="{87C2296A-1074-4045-A744-93B43254A2E9}" destId="{F91630ED-C62F-422D-B439-F543CC5D0A3B}" srcOrd="3" destOrd="0" presId="urn:microsoft.com/office/officeart/2008/layout/VerticalAccentList"/>
    <dgm:cxn modelId="{AD114E8D-0AB2-409C-9C10-4BA86FB7339D}" type="presParOf" srcId="{87C2296A-1074-4045-A744-93B43254A2E9}" destId="{D0B0CA28-DE59-4D34-9CB5-CE80599872E5}" srcOrd="4" destOrd="0" presId="urn:microsoft.com/office/officeart/2008/layout/VerticalAccentList"/>
    <dgm:cxn modelId="{0B77DDF2-D294-4C75-B526-1B0D7AC9FA07}" type="presParOf" srcId="{87C2296A-1074-4045-A744-93B43254A2E9}" destId="{71A720E7-54F4-4A61-8AC4-2F676E3FB51B}" srcOrd="5" destOrd="0" presId="urn:microsoft.com/office/officeart/2008/layout/VerticalAccentList"/>
    <dgm:cxn modelId="{F976C618-A62D-4490-8D2A-832C38168552}" type="presParOf" srcId="{87C2296A-1074-4045-A744-93B43254A2E9}" destId="{9CB48E60-CF3E-426C-9AE2-2028D5BDB745}" srcOrd="6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D39FB7-D94D-4D27-9AD3-B9910F03AB14}" type="doc">
      <dgm:prSet loTypeId="urn:microsoft.com/office/officeart/2008/layout/Lin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DCA2DABB-150A-40DC-B239-438FBCDA95EB}">
      <dgm:prSet phldrT="[Tekst]" custT="1"/>
      <dgm:spPr/>
      <dgm:t>
        <a:bodyPr/>
        <a:lstStyle/>
        <a:p>
          <a:r>
            <a:rPr lang="pl-PL" sz="2400" b="0" dirty="0">
              <a:solidFill>
                <a:schemeClr val="accent6">
                  <a:lumMod val="50000"/>
                </a:schemeClr>
              </a:solidFill>
              <a:latin typeface="+mj-lt"/>
            </a:rPr>
            <a:t>Pomoc może być przyznana wnioskodawcy, jeżeli:</a:t>
          </a:r>
        </a:p>
      </dgm:t>
    </dgm:pt>
    <dgm:pt modelId="{0B258A05-C7CA-4776-90AF-905E0090A94B}" type="parTrans" cxnId="{702489FD-7DFB-4A54-BCB5-31DAF495068D}">
      <dgm:prSet/>
      <dgm:spPr/>
      <dgm:t>
        <a:bodyPr/>
        <a:lstStyle/>
        <a:p>
          <a:endParaRPr lang="pl-PL" b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619357C8-A272-489B-BF7E-D8547A15551D}" type="sibTrans" cxnId="{702489FD-7DFB-4A54-BCB5-31DAF495068D}">
      <dgm:prSet/>
      <dgm:spPr/>
      <dgm:t>
        <a:bodyPr/>
        <a:lstStyle/>
        <a:p>
          <a:endParaRPr lang="pl-PL" b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0C864992-40EE-4D3A-BC51-8AF816F6DB9D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dirty="0">
              <a:solidFill>
                <a:schemeClr val="accent6">
                  <a:lumMod val="50000"/>
                </a:schemeClr>
              </a:solidFill>
            </a:rPr>
            <a:t>obszar objęty jego działalnością, na którym realizowana ma być LSR zamieszkiwany jest przez nie więcej niż 150 000 mieszkańców, jest obszarem wiejskim lub zawiera obszar wiejski</a:t>
          </a:r>
          <a:r>
            <a:rPr lang="pl-PL" sz="1800" b="0" dirty="0">
              <a:solidFill>
                <a:schemeClr val="accent6">
                  <a:lumMod val="50000"/>
                </a:schemeClr>
              </a:solidFill>
              <a:latin typeface="+mj-lt"/>
            </a:rPr>
            <a:t>;</a:t>
          </a:r>
        </a:p>
      </dgm:t>
    </dgm:pt>
    <dgm:pt modelId="{4DDD61A1-FDC8-4C16-9F02-8ECCA94C8EF3}" type="parTrans" cxnId="{01563565-2753-4863-9DA7-89D56D9DDA83}">
      <dgm:prSet/>
      <dgm:spPr/>
      <dgm:t>
        <a:bodyPr/>
        <a:lstStyle/>
        <a:p>
          <a:endParaRPr lang="pl-PL" b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64F68DAE-AC7D-44B6-B837-1A92925D95E6}" type="sibTrans" cxnId="{01563565-2753-4863-9DA7-89D56D9DDA83}">
      <dgm:prSet/>
      <dgm:spPr/>
      <dgm:t>
        <a:bodyPr/>
        <a:lstStyle/>
        <a:p>
          <a:endParaRPr lang="pl-PL" b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524D0FF8-AEC6-46F7-BBF5-770B204AC399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dirty="0">
              <a:solidFill>
                <a:schemeClr val="accent6">
                  <a:lumMod val="50000"/>
                </a:schemeClr>
              </a:solidFill>
            </a:rPr>
            <a:t>obszar wiejski stanowiący lub zawierający się w obszarze objętym działalnością wnioskodawcy, na którym realizowana ma być LSR, składa się z obszaru przynajmniej </a:t>
          </a:r>
          <a:br>
            <a:rPr lang="pl-PL" sz="1800" dirty="0">
              <a:solidFill>
                <a:schemeClr val="accent6">
                  <a:lumMod val="50000"/>
                </a:schemeClr>
              </a:solidFill>
            </a:rPr>
          </a:br>
          <a:r>
            <a:rPr lang="pl-PL" sz="1800" dirty="0">
              <a:solidFill>
                <a:schemeClr val="accent6">
                  <a:lumMod val="50000"/>
                </a:schemeClr>
              </a:solidFill>
            </a:rPr>
            <a:t>2 gmin i zamieszkiwany jest przez nie mniej niż 30 000 mieszkańców</a:t>
          </a:r>
          <a:r>
            <a:rPr lang="pl-PL" sz="1800" b="0" dirty="0">
              <a:solidFill>
                <a:schemeClr val="accent6">
                  <a:lumMod val="50000"/>
                </a:schemeClr>
              </a:solidFill>
              <a:latin typeface="+mj-lt"/>
            </a:rPr>
            <a:t>;</a:t>
          </a:r>
        </a:p>
      </dgm:t>
    </dgm:pt>
    <dgm:pt modelId="{7DBCD6C2-4396-46D9-98BF-3594CE1B1A7F}" type="parTrans" cxnId="{20739396-7226-4E18-99C4-E4A3C5782BC6}">
      <dgm:prSet/>
      <dgm:spPr/>
      <dgm:t>
        <a:bodyPr/>
        <a:lstStyle/>
        <a:p>
          <a:endParaRPr lang="pl-PL">
            <a:solidFill>
              <a:schemeClr val="accent6">
                <a:lumMod val="50000"/>
              </a:schemeClr>
            </a:solidFill>
          </a:endParaRPr>
        </a:p>
      </dgm:t>
    </dgm:pt>
    <dgm:pt modelId="{826FB625-FC70-4420-BC97-32A4B1B67368}" type="sibTrans" cxnId="{20739396-7226-4E18-99C4-E4A3C5782BC6}">
      <dgm:prSet/>
      <dgm:spPr/>
      <dgm:t>
        <a:bodyPr/>
        <a:lstStyle/>
        <a:p>
          <a:endParaRPr lang="pl-PL">
            <a:solidFill>
              <a:schemeClr val="accent6">
                <a:lumMod val="50000"/>
              </a:schemeClr>
            </a:solidFill>
          </a:endParaRPr>
        </a:p>
      </dgm:t>
    </dgm:pt>
    <dgm:pt modelId="{4EBC9872-9BC1-42EA-8464-739674745A12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dirty="0">
              <a:solidFill>
                <a:schemeClr val="accent6">
                  <a:lumMod val="50000"/>
                </a:schemeClr>
              </a:solidFill>
            </a:rPr>
            <a:t>obszar objęty jego działalnością, na którym realizowana ma być LSR jest spójny terytorialnie i nie stanowi przeszkody w spójności terytorialnej obszaru LSR wybranego i realizowanego w ramach PROW 2014-2020, jeżeli obszar ten jest objęty innym wnioskiem o przyznanie pomocy na wsparcie przygotowawcze</a:t>
          </a:r>
          <a:r>
            <a:rPr lang="pl-PL" sz="1800" b="0" dirty="0">
              <a:solidFill>
                <a:schemeClr val="accent6">
                  <a:lumMod val="50000"/>
                </a:schemeClr>
              </a:solidFill>
              <a:latin typeface="+mj-lt"/>
            </a:rPr>
            <a:t>;</a:t>
          </a:r>
        </a:p>
      </dgm:t>
    </dgm:pt>
    <dgm:pt modelId="{F36EEB4D-6FD3-4543-909A-17CCD7816780}" type="parTrans" cxnId="{602BDF45-A5A8-4197-841C-D25CDFAFBDDE}">
      <dgm:prSet/>
      <dgm:spPr/>
      <dgm:t>
        <a:bodyPr/>
        <a:lstStyle/>
        <a:p>
          <a:endParaRPr lang="pl-PL">
            <a:solidFill>
              <a:schemeClr val="accent6">
                <a:lumMod val="50000"/>
              </a:schemeClr>
            </a:solidFill>
          </a:endParaRPr>
        </a:p>
      </dgm:t>
    </dgm:pt>
    <dgm:pt modelId="{40DCACDE-D7C5-4EAB-9F92-E4D5F0C0AD54}" type="sibTrans" cxnId="{602BDF45-A5A8-4197-841C-D25CDFAFBDDE}">
      <dgm:prSet/>
      <dgm:spPr/>
      <dgm:t>
        <a:bodyPr/>
        <a:lstStyle/>
        <a:p>
          <a:endParaRPr lang="pl-PL">
            <a:solidFill>
              <a:schemeClr val="accent6">
                <a:lumMod val="50000"/>
              </a:schemeClr>
            </a:solidFill>
          </a:endParaRPr>
        </a:p>
      </dgm:t>
    </dgm:pt>
    <dgm:pt modelId="{525CCB14-325B-4D94-9DFD-2633941BFBF2}">
      <dgm:prSet custT="1"/>
      <dgm:spPr/>
      <dgm:t>
        <a:bodyPr anchor="ctr"/>
        <a:lstStyle/>
        <a:p>
          <a:pPr marL="355600" indent="-355600" algn="just"/>
          <a:r>
            <a:rPr lang="pl-PL" sz="1800" b="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dirty="0">
              <a:solidFill>
                <a:schemeClr val="accent6">
                  <a:lumMod val="50000"/>
                </a:schemeClr>
              </a:solidFill>
            </a:rPr>
            <a:t>członkowie (partnerzy) wnioskodawcy nie są oraz nie byli do dnia 31 grudnia 2020 r. członkami (partnerami) innych wnioskodawców wsparcia przygotowawczego PROW; Warunek ten nie dotyczy członkostwa (partnerstwa) gmin; Warunek ten nie dotyczy LGD realizujących LSR w ramach PROW 2014-2020;</a:t>
          </a:r>
          <a:endParaRPr lang="pl-PL" sz="1800" b="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2335D156-90B1-4743-A5E4-FD0FF1F6B82A}" type="parTrans" cxnId="{7608765E-FDBD-4A6D-A761-07428BF0E3D8}">
      <dgm:prSet/>
      <dgm:spPr/>
      <dgm:t>
        <a:bodyPr/>
        <a:lstStyle/>
        <a:p>
          <a:endParaRPr lang="pl-PL">
            <a:solidFill>
              <a:schemeClr val="accent6">
                <a:lumMod val="50000"/>
              </a:schemeClr>
            </a:solidFill>
          </a:endParaRPr>
        </a:p>
      </dgm:t>
    </dgm:pt>
    <dgm:pt modelId="{BD07A492-01D4-4BB5-8466-29331E294307}" type="sibTrans" cxnId="{7608765E-FDBD-4A6D-A761-07428BF0E3D8}">
      <dgm:prSet/>
      <dgm:spPr/>
      <dgm:t>
        <a:bodyPr/>
        <a:lstStyle/>
        <a:p>
          <a:endParaRPr lang="pl-PL">
            <a:solidFill>
              <a:schemeClr val="accent6">
                <a:lumMod val="50000"/>
              </a:schemeClr>
            </a:solidFill>
          </a:endParaRPr>
        </a:p>
      </dgm:t>
    </dgm:pt>
    <dgm:pt modelId="{10C1B05E-5C3C-4BF5-A452-844DFA9BAAF5}" type="pres">
      <dgm:prSet presAssocID="{D7D39FB7-D94D-4D27-9AD3-B9910F03AB14}" presName="vert0" presStyleCnt="0">
        <dgm:presLayoutVars>
          <dgm:dir/>
          <dgm:animOne val="branch"/>
          <dgm:animLvl val="lvl"/>
        </dgm:presLayoutVars>
      </dgm:prSet>
      <dgm:spPr/>
    </dgm:pt>
    <dgm:pt modelId="{90D72F9B-3AC2-4D25-9E97-47359D3B36A1}" type="pres">
      <dgm:prSet presAssocID="{DCA2DABB-150A-40DC-B239-438FBCDA95EB}" presName="thickLine" presStyleLbl="alignNode1" presStyleIdx="0" presStyleCnt="1"/>
      <dgm:spPr/>
    </dgm:pt>
    <dgm:pt modelId="{D0A253B7-CB1D-440C-BF11-24AE04970762}" type="pres">
      <dgm:prSet presAssocID="{DCA2DABB-150A-40DC-B239-438FBCDA95EB}" presName="horz1" presStyleCnt="0"/>
      <dgm:spPr/>
    </dgm:pt>
    <dgm:pt modelId="{D06AC40B-5F1C-436B-9AC7-04EB09370E8E}" type="pres">
      <dgm:prSet presAssocID="{DCA2DABB-150A-40DC-B239-438FBCDA95EB}" presName="tx1" presStyleLbl="revTx" presStyleIdx="0" presStyleCnt="5"/>
      <dgm:spPr/>
    </dgm:pt>
    <dgm:pt modelId="{319950CA-9CC0-4A1A-9535-AD8A053684C7}" type="pres">
      <dgm:prSet presAssocID="{DCA2DABB-150A-40DC-B239-438FBCDA95EB}" presName="vert1" presStyleCnt="0"/>
      <dgm:spPr/>
    </dgm:pt>
    <dgm:pt modelId="{1BFE3843-09F1-4650-AA5A-FDCD4FF03689}" type="pres">
      <dgm:prSet presAssocID="{0C864992-40EE-4D3A-BC51-8AF816F6DB9D}" presName="vertSpace2a" presStyleCnt="0"/>
      <dgm:spPr/>
    </dgm:pt>
    <dgm:pt modelId="{36ADB712-F0DB-4103-838A-452F0EBE3700}" type="pres">
      <dgm:prSet presAssocID="{0C864992-40EE-4D3A-BC51-8AF816F6DB9D}" presName="horz2" presStyleCnt="0"/>
      <dgm:spPr/>
    </dgm:pt>
    <dgm:pt modelId="{D593C0CA-A9D7-4598-8154-17148572E48C}" type="pres">
      <dgm:prSet presAssocID="{0C864992-40EE-4D3A-BC51-8AF816F6DB9D}" presName="horzSpace2" presStyleCnt="0"/>
      <dgm:spPr/>
    </dgm:pt>
    <dgm:pt modelId="{7EE85EB8-8559-44AE-9199-09C3406C2152}" type="pres">
      <dgm:prSet presAssocID="{0C864992-40EE-4D3A-BC51-8AF816F6DB9D}" presName="tx2" presStyleLbl="revTx" presStyleIdx="1" presStyleCnt="5" custScaleY="27225"/>
      <dgm:spPr/>
    </dgm:pt>
    <dgm:pt modelId="{1CAFE9B0-C104-4B63-88D7-E6567B81EC6B}" type="pres">
      <dgm:prSet presAssocID="{0C864992-40EE-4D3A-BC51-8AF816F6DB9D}" presName="vert2" presStyleCnt="0"/>
      <dgm:spPr/>
    </dgm:pt>
    <dgm:pt modelId="{CC13CAF6-BA49-48DF-B093-3406A1646308}" type="pres">
      <dgm:prSet presAssocID="{0C864992-40EE-4D3A-BC51-8AF816F6DB9D}" presName="thinLine2b" presStyleLbl="callout" presStyleIdx="0" presStyleCnt="4"/>
      <dgm:spPr/>
    </dgm:pt>
    <dgm:pt modelId="{C034CA25-638A-4241-BBFD-97DD00C25FE3}" type="pres">
      <dgm:prSet presAssocID="{0C864992-40EE-4D3A-BC51-8AF816F6DB9D}" presName="vertSpace2b" presStyleCnt="0"/>
      <dgm:spPr/>
    </dgm:pt>
    <dgm:pt modelId="{E9DF2760-4146-4801-82C9-6F635DF9DB0F}" type="pres">
      <dgm:prSet presAssocID="{524D0FF8-AEC6-46F7-BBF5-770B204AC399}" presName="horz2" presStyleCnt="0"/>
      <dgm:spPr/>
    </dgm:pt>
    <dgm:pt modelId="{65DE0669-3E28-4494-8896-049EBBB1E50F}" type="pres">
      <dgm:prSet presAssocID="{524D0FF8-AEC6-46F7-BBF5-770B204AC399}" presName="horzSpace2" presStyleCnt="0"/>
      <dgm:spPr/>
    </dgm:pt>
    <dgm:pt modelId="{6F2ACDE3-5DCF-4C38-8D80-BDDA69D2E1EF}" type="pres">
      <dgm:prSet presAssocID="{524D0FF8-AEC6-46F7-BBF5-770B204AC399}" presName="tx2" presStyleLbl="revTx" presStyleIdx="2" presStyleCnt="5" custScaleY="36467"/>
      <dgm:spPr/>
    </dgm:pt>
    <dgm:pt modelId="{89E1DD3D-DA9D-44C2-86EC-64DA8B93C740}" type="pres">
      <dgm:prSet presAssocID="{524D0FF8-AEC6-46F7-BBF5-770B204AC399}" presName="vert2" presStyleCnt="0"/>
      <dgm:spPr/>
    </dgm:pt>
    <dgm:pt modelId="{96BB4752-87ED-447B-B7A1-4BFD8042A2CF}" type="pres">
      <dgm:prSet presAssocID="{524D0FF8-AEC6-46F7-BBF5-770B204AC399}" presName="thinLine2b" presStyleLbl="callout" presStyleIdx="1" presStyleCnt="4"/>
      <dgm:spPr/>
    </dgm:pt>
    <dgm:pt modelId="{686D8E8B-A2E0-4548-ADE0-3168CC0C9891}" type="pres">
      <dgm:prSet presAssocID="{524D0FF8-AEC6-46F7-BBF5-770B204AC399}" presName="vertSpace2b" presStyleCnt="0"/>
      <dgm:spPr/>
    </dgm:pt>
    <dgm:pt modelId="{61B38BC4-0601-4943-A50B-6F3F65844F1D}" type="pres">
      <dgm:prSet presAssocID="{4EBC9872-9BC1-42EA-8464-739674745A12}" presName="horz2" presStyleCnt="0"/>
      <dgm:spPr/>
    </dgm:pt>
    <dgm:pt modelId="{84EDE0B5-8F09-4F80-BF22-CDB2AEFC7AB6}" type="pres">
      <dgm:prSet presAssocID="{4EBC9872-9BC1-42EA-8464-739674745A12}" presName="horzSpace2" presStyleCnt="0"/>
      <dgm:spPr/>
    </dgm:pt>
    <dgm:pt modelId="{8A206DF3-B289-4721-99F2-F7410D7C6FB1}" type="pres">
      <dgm:prSet presAssocID="{4EBC9872-9BC1-42EA-8464-739674745A12}" presName="tx2" presStyleLbl="revTx" presStyleIdx="3" presStyleCnt="5" custScaleY="37641"/>
      <dgm:spPr/>
    </dgm:pt>
    <dgm:pt modelId="{060ECAFC-84DB-4813-A1B1-2D3D1973D29E}" type="pres">
      <dgm:prSet presAssocID="{4EBC9872-9BC1-42EA-8464-739674745A12}" presName="vert2" presStyleCnt="0"/>
      <dgm:spPr/>
    </dgm:pt>
    <dgm:pt modelId="{7F20A8A8-A209-4CE7-BEA3-3B6942C6F40B}" type="pres">
      <dgm:prSet presAssocID="{4EBC9872-9BC1-42EA-8464-739674745A12}" presName="thinLine2b" presStyleLbl="callout" presStyleIdx="2" presStyleCnt="4"/>
      <dgm:spPr/>
    </dgm:pt>
    <dgm:pt modelId="{73E1026A-F3F7-4B67-8F8C-ABDA4B0B434E}" type="pres">
      <dgm:prSet presAssocID="{4EBC9872-9BC1-42EA-8464-739674745A12}" presName="vertSpace2b" presStyleCnt="0"/>
      <dgm:spPr/>
    </dgm:pt>
    <dgm:pt modelId="{9F49DE82-999A-4EFB-8C39-52C828FFBF46}" type="pres">
      <dgm:prSet presAssocID="{525CCB14-325B-4D94-9DFD-2633941BFBF2}" presName="horz2" presStyleCnt="0"/>
      <dgm:spPr/>
    </dgm:pt>
    <dgm:pt modelId="{890EBC8F-823E-4000-8377-4A18057539D6}" type="pres">
      <dgm:prSet presAssocID="{525CCB14-325B-4D94-9DFD-2633941BFBF2}" presName="horzSpace2" presStyleCnt="0"/>
      <dgm:spPr/>
    </dgm:pt>
    <dgm:pt modelId="{E410FACD-F6A9-4143-9255-F30C05F11B78}" type="pres">
      <dgm:prSet presAssocID="{525CCB14-325B-4D94-9DFD-2633941BFBF2}" presName="tx2" presStyleLbl="revTx" presStyleIdx="4" presStyleCnt="5" custScaleY="39479"/>
      <dgm:spPr/>
    </dgm:pt>
    <dgm:pt modelId="{0543C2FA-9D55-44E9-9D79-B3A7CB3B9B71}" type="pres">
      <dgm:prSet presAssocID="{525CCB14-325B-4D94-9DFD-2633941BFBF2}" presName="vert2" presStyleCnt="0"/>
      <dgm:spPr/>
    </dgm:pt>
    <dgm:pt modelId="{110D2BE5-FF6B-4D03-9ADC-517ADD173968}" type="pres">
      <dgm:prSet presAssocID="{525CCB14-325B-4D94-9DFD-2633941BFBF2}" presName="thinLine2b" presStyleLbl="callout" presStyleIdx="3" presStyleCnt="4"/>
      <dgm:spPr/>
    </dgm:pt>
    <dgm:pt modelId="{A6589CD4-58AC-4C91-A479-CAA5718A8EEF}" type="pres">
      <dgm:prSet presAssocID="{525CCB14-325B-4D94-9DFD-2633941BFBF2}" presName="vertSpace2b" presStyleCnt="0"/>
      <dgm:spPr/>
    </dgm:pt>
  </dgm:ptLst>
  <dgm:cxnLst>
    <dgm:cxn modelId="{DFA6963D-6C57-4611-A478-5B2BB710C703}" type="presOf" srcId="{525CCB14-325B-4D94-9DFD-2633941BFBF2}" destId="{E410FACD-F6A9-4143-9255-F30C05F11B78}" srcOrd="0" destOrd="0" presId="urn:microsoft.com/office/officeart/2008/layout/LinedList"/>
    <dgm:cxn modelId="{7608765E-FDBD-4A6D-A761-07428BF0E3D8}" srcId="{DCA2DABB-150A-40DC-B239-438FBCDA95EB}" destId="{525CCB14-325B-4D94-9DFD-2633941BFBF2}" srcOrd="3" destOrd="0" parTransId="{2335D156-90B1-4743-A5E4-FD0FF1F6B82A}" sibTransId="{BD07A492-01D4-4BB5-8466-29331E294307}"/>
    <dgm:cxn modelId="{A97AAA5E-3926-4369-AC56-5A08F906C863}" type="presOf" srcId="{4EBC9872-9BC1-42EA-8464-739674745A12}" destId="{8A206DF3-B289-4721-99F2-F7410D7C6FB1}" srcOrd="0" destOrd="0" presId="urn:microsoft.com/office/officeart/2008/layout/LinedList"/>
    <dgm:cxn modelId="{01563565-2753-4863-9DA7-89D56D9DDA83}" srcId="{DCA2DABB-150A-40DC-B239-438FBCDA95EB}" destId="{0C864992-40EE-4D3A-BC51-8AF816F6DB9D}" srcOrd="0" destOrd="0" parTransId="{4DDD61A1-FDC8-4C16-9F02-8ECCA94C8EF3}" sibTransId="{64F68DAE-AC7D-44B6-B837-1A92925D95E6}"/>
    <dgm:cxn modelId="{602BDF45-A5A8-4197-841C-D25CDFAFBDDE}" srcId="{DCA2DABB-150A-40DC-B239-438FBCDA95EB}" destId="{4EBC9872-9BC1-42EA-8464-739674745A12}" srcOrd="2" destOrd="0" parTransId="{F36EEB4D-6FD3-4543-909A-17CCD7816780}" sibTransId="{40DCACDE-D7C5-4EAB-9F92-E4D5F0C0AD54}"/>
    <dgm:cxn modelId="{50686846-1DAC-4291-AEBA-742577520E2C}" type="presOf" srcId="{0C864992-40EE-4D3A-BC51-8AF816F6DB9D}" destId="{7EE85EB8-8559-44AE-9199-09C3406C2152}" srcOrd="0" destOrd="0" presId="urn:microsoft.com/office/officeart/2008/layout/LinedList"/>
    <dgm:cxn modelId="{74AEF867-90AF-4875-9DD8-8F7F57A2F5DB}" type="presOf" srcId="{DCA2DABB-150A-40DC-B239-438FBCDA95EB}" destId="{D06AC40B-5F1C-436B-9AC7-04EB09370E8E}" srcOrd="0" destOrd="0" presId="urn:microsoft.com/office/officeart/2008/layout/LinedList"/>
    <dgm:cxn modelId="{20739396-7226-4E18-99C4-E4A3C5782BC6}" srcId="{DCA2DABB-150A-40DC-B239-438FBCDA95EB}" destId="{524D0FF8-AEC6-46F7-BBF5-770B204AC399}" srcOrd="1" destOrd="0" parTransId="{7DBCD6C2-4396-46D9-98BF-3594CE1B1A7F}" sibTransId="{826FB625-FC70-4420-BC97-32A4B1B67368}"/>
    <dgm:cxn modelId="{956EF0C7-B4F5-4ECD-9020-0F03BF963D6D}" type="presOf" srcId="{524D0FF8-AEC6-46F7-BBF5-770B204AC399}" destId="{6F2ACDE3-5DCF-4C38-8D80-BDDA69D2E1EF}" srcOrd="0" destOrd="0" presId="urn:microsoft.com/office/officeart/2008/layout/LinedList"/>
    <dgm:cxn modelId="{F98154DB-5DF6-4313-A66E-4B70F9B6AC8B}" type="presOf" srcId="{D7D39FB7-D94D-4D27-9AD3-B9910F03AB14}" destId="{10C1B05E-5C3C-4BF5-A452-844DFA9BAAF5}" srcOrd="0" destOrd="0" presId="urn:microsoft.com/office/officeart/2008/layout/LinedList"/>
    <dgm:cxn modelId="{702489FD-7DFB-4A54-BCB5-31DAF495068D}" srcId="{D7D39FB7-D94D-4D27-9AD3-B9910F03AB14}" destId="{DCA2DABB-150A-40DC-B239-438FBCDA95EB}" srcOrd="0" destOrd="0" parTransId="{0B258A05-C7CA-4776-90AF-905E0090A94B}" sibTransId="{619357C8-A272-489B-BF7E-D8547A15551D}"/>
    <dgm:cxn modelId="{5D8C098F-728C-40CB-BD14-A2BC2C72A1BF}" type="presParOf" srcId="{10C1B05E-5C3C-4BF5-A452-844DFA9BAAF5}" destId="{90D72F9B-3AC2-4D25-9E97-47359D3B36A1}" srcOrd="0" destOrd="0" presId="urn:microsoft.com/office/officeart/2008/layout/LinedList"/>
    <dgm:cxn modelId="{B149AB67-1558-479E-AF8D-8AB31623601D}" type="presParOf" srcId="{10C1B05E-5C3C-4BF5-A452-844DFA9BAAF5}" destId="{D0A253B7-CB1D-440C-BF11-24AE04970762}" srcOrd="1" destOrd="0" presId="urn:microsoft.com/office/officeart/2008/layout/LinedList"/>
    <dgm:cxn modelId="{848F558A-0992-4EC0-867B-6015F9FBACD4}" type="presParOf" srcId="{D0A253B7-CB1D-440C-BF11-24AE04970762}" destId="{D06AC40B-5F1C-436B-9AC7-04EB09370E8E}" srcOrd="0" destOrd="0" presId="urn:microsoft.com/office/officeart/2008/layout/LinedList"/>
    <dgm:cxn modelId="{CCF87650-9E34-445D-9A2D-C7FD272641BE}" type="presParOf" srcId="{D0A253B7-CB1D-440C-BF11-24AE04970762}" destId="{319950CA-9CC0-4A1A-9535-AD8A053684C7}" srcOrd="1" destOrd="0" presId="urn:microsoft.com/office/officeart/2008/layout/LinedList"/>
    <dgm:cxn modelId="{532C8539-7468-4F1D-9865-34EB95F70CBE}" type="presParOf" srcId="{319950CA-9CC0-4A1A-9535-AD8A053684C7}" destId="{1BFE3843-09F1-4650-AA5A-FDCD4FF03689}" srcOrd="0" destOrd="0" presId="urn:microsoft.com/office/officeart/2008/layout/LinedList"/>
    <dgm:cxn modelId="{DE7078E3-3DF4-4562-8DAF-C3D4CF6D3BFA}" type="presParOf" srcId="{319950CA-9CC0-4A1A-9535-AD8A053684C7}" destId="{36ADB712-F0DB-4103-838A-452F0EBE3700}" srcOrd="1" destOrd="0" presId="urn:microsoft.com/office/officeart/2008/layout/LinedList"/>
    <dgm:cxn modelId="{4AF4B873-1854-4D82-B81A-4E22A78E5F5F}" type="presParOf" srcId="{36ADB712-F0DB-4103-838A-452F0EBE3700}" destId="{D593C0CA-A9D7-4598-8154-17148572E48C}" srcOrd="0" destOrd="0" presId="urn:microsoft.com/office/officeart/2008/layout/LinedList"/>
    <dgm:cxn modelId="{F74F87F9-D790-4369-913B-BA59A5B43EE9}" type="presParOf" srcId="{36ADB712-F0DB-4103-838A-452F0EBE3700}" destId="{7EE85EB8-8559-44AE-9199-09C3406C2152}" srcOrd="1" destOrd="0" presId="urn:microsoft.com/office/officeart/2008/layout/LinedList"/>
    <dgm:cxn modelId="{F9A268D2-9253-428F-816A-D2724850D49A}" type="presParOf" srcId="{36ADB712-F0DB-4103-838A-452F0EBE3700}" destId="{1CAFE9B0-C104-4B63-88D7-E6567B81EC6B}" srcOrd="2" destOrd="0" presId="urn:microsoft.com/office/officeart/2008/layout/LinedList"/>
    <dgm:cxn modelId="{A36601DA-F27D-4D5E-A28D-F4D6DADD87C5}" type="presParOf" srcId="{319950CA-9CC0-4A1A-9535-AD8A053684C7}" destId="{CC13CAF6-BA49-48DF-B093-3406A1646308}" srcOrd="2" destOrd="0" presId="urn:microsoft.com/office/officeart/2008/layout/LinedList"/>
    <dgm:cxn modelId="{A1AD2080-3E98-44E9-98A6-EC7FFD80F870}" type="presParOf" srcId="{319950CA-9CC0-4A1A-9535-AD8A053684C7}" destId="{C034CA25-638A-4241-BBFD-97DD00C25FE3}" srcOrd="3" destOrd="0" presId="urn:microsoft.com/office/officeart/2008/layout/LinedList"/>
    <dgm:cxn modelId="{5E23F952-CF17-4195-AF47-CBC3F6A710D5}" type="presParOf" srcId="{319950CA-9CC0-4A1A-9535-AD8A053684C7}" destId="{E9DF2760-4146-4801-82C9-6F635DF9DB0F}" srcOrd="4" destOrd="0" presId="urn:microsoft.com/office/officeart/2008/layout/LinedList"/>
    <dgm:cxn modelId="{0C32A470-B94D-4861-97D3-FC7C3B03D66A}" type="presParOf" srcId="{E9DF2760-4146-4801-82C9-6F635DF9DB0F}" destId="{65DE0669-3E28-4494-8896-049EBBB1E50F}" srcOrd="0" destOrd="0" presId="urn:microsoft.com/office/officeart/2008/layout/LinedList"/>
    <dgm:cxn modelId="{F7C2A833-0C33-4D7B-8290-FD0452C720B6}" type="presParOf" srcId="{E9DF2760-4146-4801-82C9-6F635DF9DB0F}" destId="{6F2ACDE3-5DCF-4C38-8D80-BDDA69D2E1EF}" srcOrd="1" destOrd="0" presId="urn:microsoft.com/office/officeart/2008/layout/LinedList"/>
    <dgm:cxn modelId="{0C132C08-D284-491C-BD02-271461877800}" type="presParOf" srcId="{E9DF2760-4146-4801-82C9-6F635DF9DB0F}" destId="{89E1DD3D-DA9D-44C2-86EC-64DA8B93C740}" srcOrd="2" destOrd="0" presId="urn:microsoft.com/office/officeart/2008/layout/LinedList"/>
    <dgm:cxn modelId="{6DB9C4FB-7E6C-4F47-BFD2-22CD23C863D2}" type="presParOf" srcId="{319950CA-9CC0-4A1A-9535-AD8A053684C7}" destId="{96BB4752-87ED-447B-B7A1-4BFD8042A2CF}" srcOrd="5" destOrd="0" presId="urn:microsoft.com/office/officeart/2008/layout/LinedList"/>
    <dgm:cxn modelId="{D62E9E45-D103-4545-BE75-43293F412AF2}" type="presParOf" srcId="{319950CA-9CC0-4A1A-9535-AD8A053684C7}" destId="{686D8E8B-A2E0-4548-ADE0-3168CC0C9891}" srcOrd="6" destOrd="0" presId="urn:microsoft.com/office/officeart/2008/layout/LinedList"/>
    <dgm:cxn modelId="{4A7E0645-1911-4209-AA55-965B943D8F77}" type="presParOf" srcId="{319950CA-9CC0-4A1A-9535-AD8A053684C7}" destId="{61B38BC4-0601-4943-A50B-6F3F65844F1D}" srcOrd="7" destOrd="0" presId="urn:microsoft.com/office/officeart/2008/layout/LinedList"/>
    <dgm:cxn modelId="{CDB9957D-72D8-4C68-8E88-CAE4CF2DC527}" type="presParOf" srcId="{61B38BC4-0601-4943-A50B-6F3F65844F1D}" destId="{84EDE0B5-8F09-4F80-BF22-CDB2AEFC7AB6}" srcOrd="0" destOrd="0" presId="urn:microsoft.com/office/officeart/2008/layout/LinedList"/>
    <dgm:cxn modelId="{9788A8B8-AF33-478D-91F3-7734EEC706C6}" type="presParOf" srcId="{61B38BC4-0601-4943-A50B-6F3F65844F1D}" destId="{8A206DF3-B289-4721-99F2-F7410D7C6FB1}" srcOrd="1" destOrd="0" presId="urn:microsoft.com/office/officeart/2008/layout/LinedList"/>
    <dgm:cxn modelId="{7EF307C2-14B0-43F4-8CF5-3910E00669A3}" type="presParOf" srcId="{61B38BC4-0601-4943-A50B-6F3F65844F1D}" destId="{060ECAFC-84DB-4813-A1B1-2D3D1973D29E}" srcOrd="2" destOrd="0" presId="urn:microsoft.com/office/officeart/2008/layout/LinedList"/>
    <dgm:cxn modelId="{F4EB2767-2A1A-4ED3-B504-2FA03BEA278B}" type="presParOf" srcId="{319950CA-9CC0-4A1A-9535-AD8A053684C7}" destId="{7F20A8A8-A209-4CE7-BEA3-3B6942C6F40B}" srcOrd="8" destOrd="0" presId="urn:microsoft.com/office/officeart/2008/layout/LinedList"/>
    <dgm:cxn modelId="{6A600376-13AB-4C58-95E6-88B6723C1D39}" type="presParOf" srcId="{319950CA-9CC0-4A1A-9535-AD8A053684C7}" destId="{73E1026A-F3F7-4B67-8F8C-ABDA4B0B434E}" srcOrd="9" destOrd="0" presId="urn:microsoft.com/office/officeart/2008/layout/LinedList"/>
    <dgm:cxn modelId="{67DEABC4-2E70-4151-97A0-1AD509C6862B}" type="presParOf" srcId="{319950CA-9CC0-4A1A-9535-AD8A053684C7}" destId="{9F49DE82-999A-4EFB-8C39-52C828FFBF46}" srcOrd="10" destOrd="0" presId="urn:microsoft.com/office/officeart/2008/layout/LinedList"/>
    <dgm:cxn modelId="{35DE7C07-BE40-4A68-A0E4-C9FF3ADB2CA6}" type="presParOf" srcId="{9F49DE82-999A-4EFB-8C39-52C828FFBF46}" destId="{890EBC8F-823E-4000-8377-4A18057539D6}" srcOrd="0" destOrd="0" presId="urn:microsoft.com/office/officeart/2008/layout/LinedList"/>
    <dgm:cxn modelId="{0F21AC22-E42D-407C-AE5D-C1A71B0852C3}" type="presParOf" srcId="{9F49DE82-999A-4EFB-8C39-52C828FFBF46}" destId="{E410FACD-F6A9-4143-9255-F30C05F11B78}" srcOrd="1" destOrd="0" presId="urn:microsoft.com/office/officeart/2008/layout/LinedList"/>
    <dgm:cxn modelId="{B27446E2-306D-431C-9A3E-D61EFAE1B450}" type="presParOf" srcId="{9F49DE82-999A-4EFB-8C39-52C828FFBF46}" destId="{0543C2FA-9D55-44E9-9D79-B3A7CB3B9B71}" srcOrd="2" destOrd="0" presId="urn:microsoft.com/office/officeart/2008/layout/LinedList"/>
    <dgm:cxn modelId="{91B5F6A7-E2E2-41A5-A7D1-D745E651D7C5}" type="presParOf" srcId="{319950CA-9CC0-4A1A-9535-AD8A053684C7}" destId="{110D2BE5-FF6B-4D03-9ADC-517ADD173968}" srcOrd="11" destOrd="0" presId="urn:microsoft.com/office/officeart/2008/layout/LinedList"/>
    <dgm:cxn modelId="{ABB52F79-6FBB-43C5-B579-C904C66D25CF}" type="presParOf" srcId="{319950CA-9CC0-4A1A-9535-AD8A053684C7}" destId="{A6589CD4-58AC-4C91-A479-CAA5718A8EEF}" srcOrd="12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D39FB7-D94D-4D27-9AD3-B9910F03AB14}" type="doc">
      <dgm:prSet loTypeId="urn:microsoft.com/office/officeart/2008/layout/Lin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DCA2DABB-150A-40DC-B239-438FBCDA95EB}">
      <dgm:prSet phldrT="[Tekst]" custT="1"/>
      <dgm:spPr/>
      <dgm:t>
        <a:bodyPr/>
        <a:lstStyle/>
        <a:p>
          <a:r>
            <a:rPr lang="pl-PL" sz="2400" b="0" dirty="0">
              <a:solidFill>
                <a:schemeClr val="accent6">
                  <a:lumMod val="50000"/>
                </a:schemeClr>
              </a:solidFill>
              <a:latin typeface="+mj-lt"/>
            </a:rPr>
            <a:t>Pomoc może być przyznana wnioskodawcy, jeżeli:</a:t>
          </a:r>
        </a:p>
      </dgm:t>
    </dgm:pt>
    <dgm:pt modelId="{0B258A05-C7CA-4776-90AF-905E0090A94B}" type="parTrans" cxnId="{702489FD-7DFB-4A54-BCB5-31DAF495068D}">
      <dgm:prSet/>
      <dgm:spPr/>
      <dgm:t>
        <a:bodyPr/>
        <a:lstStyle/>
        <a:p>
          <a:endParaRPr lang="pl-PL" b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619357C8-A272-489B-BF7E-D8547A15551D}" type="sibTrans" cxnId="{702489FD-7DFB-4A54-BCB5-31DAF495068D}">
      <dgm:prSet/>
      <dgm:spPr/>
      <dgm:t>
        <a:bodyPr/>
        <a:lstStyle/>
        <a:p>
          <a:endParaRPr lang="pl-PL" b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0C864992-40EE-4D3A-BC51-8AF816F6DB9D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dirty="0">
              <a:solidFill>
                <a:schemeClr val="accent6">
                  <a:lumMod val="50000"/>
                </a:schemeClr>
              </a:solidFill>
              <a:latin typeface="+mj-lt"/>
            </a:rPr>
            <a:t>członkami (partnerami) wnioskodawcy jest przynajmniej po jednym przedstawicielu </a:t>
          </a:r>
          <a:br>
            <a:rPr lang="pl-PL" sz="18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1800" dirty="0">
              <a:solidFill>
                <a:schemeClr val="accent6">
                  <a:lumMod val="50000"/>
                </a:schemeClr>
              </a:solidFill>
              <a:latin typeface="+mj-lt"/>
            </a:rPr>
            <a:t>z każdego sektora (społecznego, gospodarczego i publicznego) z każdej gminy, której obszar objęty jest działalnością wnioskodawcy, na którym realizowana ma być LSR</a:t>
          </a:r>
          <a:r>
            <a:rPr lang="pl-PL" sz="1800" b="0" dirty="0">
              <a:solidFill>
                <a:schemeClr val="accent6">
                  <a:lumMod val="50000"/>
                </a:schemeClr>
              </a:solidFill>
              <a:latin typeface="+mj-lt"/>
            </a:rPr>
            <a:t>;</a:t>
          </a:r>
        </a:p>
      </dgm:t>
    </dgm:pt>
    <dgm:pt modelId="{4DDD61A1-FDC8-4C16-9F02-8ECCA94C8EF3}" type="parTrans" cxnId="{01563565-2753-4863-9DA7-89D56D9DDA83}">
      <dgm:prSet/>
      <dgm:spPr/>
      <dgm:t>
        <a:bodyPr/>
        <a:lstStyle/>
        <a:p>
          <a:endParaRPr lang="pl-PL" b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64F68DAE-AC7D-44B6-B837-1A92925D95E6}" type="sibTrans" cxnId="{01563565-2753-4863-9DA7-89D56D9DDA83}">
      <dgm:prSet/>
      <dgm:spPr/>
      <dgm:t>
        <a:bodyPr/>
        <a:lstStyle/>
        <a:p>
          <a:endParaRPr lang="pl-PL" b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524D0FF8-AEC6-46F7-BBF5-770B204AC399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b="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dirty="0">
              <a:solidFill>
                <a:schemeClr val="accent6">
                  <a:lumMod val="50000"/>
                </a:schemeClr>
              </a:solidFill>
              <a:latin typeface="+mj-lt"/>
            </a:rPr>
            <a:t>do wniosku o przyznanie pomocy na wsparcie przygotowawcze wnioskodawca załączył koncepcję rozwoju lokalnego obszaru LSR, zawierającą przynajmniej</a:t>
          </a:r>
          <a:r>
            <a:rPr lang="pl-PL" sz="1800" b="0" dirty="0">
              <a:solidFill>
                <a:schemeClr val="accent6">
                  <a:lumMod val="50000"/>
                </a:schemeClr>
              </a:solidFill>
              <a:latin typeface="+mj-lt"/>
            </a:rPr>
            <a:t>;</a:t>
          </a:r>
        </a:p>
        <a:p>
          <a:pPr marL="811213" indent="-811213" algn="just">
            <a:tabLst>
              <a:tab pos="355600" algn="l"/>
            </a:tabLst>
          </a:pPr>
          <a:r>
            <a:rPr lang="pl-PL" sz="1800" dirty="0">
              <a:solidFill>
                <a:schemeClr val="accent6">
                  <a:lumMod val="50000"/>
                </a:schemeClr>
              </a:solidFill>
              <a:latin typeface="+mj-lt"/>
            </a:rPr>
            <a:t>	1.	opis obszaru </a:t>
          </a:r>
          <a:r>
            <a:rPr lang="pl-PL" sz="1800" b="1" dirty="0">
              <a:solidFill>
                <a:schemeClr val="accent6">
                  <a:lumMod val="50000"/>
                </a:schemeClr>
              </a:solidFill>
              <a:latin typeface="+mj-lt"/>
            </a:rPr>
            <a:t>(potencjału)</a:t>
          </a:r>
          <a:r>
            <a:rPr lang="pl-PL" sz="1800" dirty="0">
              <a:solidFill>
                <a:schemeClr val="accent6">
                  <a:lumMod val="50000"/>
                </a:schemeClr>
              </a:solidFill>
              <a:latin typeface="+mj-lt"/>
            </a:rPr>
            <a:t> i jego spójności,</a:t>
          </a:r>
        </a:p>
        <a:p>
          <a:pPr marL="811213" indent="-811213" algn="just">
            <a:tabLst>
              <a:tab pos="355600" algn="l"/>
            </a:tabLst>
          </a:pPr>
          <a:r>
            <a:rPr lang="pl-PL" sz="1800" dirty="0">
              <a:solidFill>
                <a:schemeClr val="accent6">
                  <a:lumMod val="50000"/>
                </a:schemeClr>
              </a:solidFill>
              <a:latin typeface="+mj-lt"/>
            </a:rPr>
            <a:t>	2.	plan włączenia społeczności lokalnej w przygotowanie </a:t>
          </a:r>
          <a:r>
            <a:rPr lang="pl-PL" sz="1800" b="1" dirty="0">
              <a:solidFill>
                <a:schemeClr val="accent6">
                  <a:lumMod val="50000"/>
                </a:schemeClr>
              </a:solidFill>
              <a:latin typeface="+mj-lt"/>
            </a:rPr>
            <a:t>LSR (uwzględniający różnorodność sposobów komunikacji) </a:t>
          </a:r>
          <a:r>
            <a:rPr lang="pl-PL" sz="1800" dirty="0">
              <a:solidFill>
                <a:schemeClr val="accent6">
                  <a:lumMod val="50000"/>
                </a:schemeClr>
              </a:solidFill>
              <a:latin typeface="+mj-lt"/>
            </a:rPr>
            <a:t>wraz z harmonogramem,</a:t>
          </a:r>
        </a:p>
        <a:p>
          <a:pPr marL="811213" indent="-811213" algn="just">
            <a:tabLst>
              <a:tab pos="355600" algn="l"/>
            </a:tabLst>
          </a:pPr>
          <a:r>
            <a:rPr lang="pl-PL" sz="1800" b="1" dirty="0">
              <a:solidFill>
                <a:schemeClr val="accent6">
                  <a:lumMod val="50000"/>
                </a:schemeClr>
              </a:solidFill>
              <a:latin typeface="+mj-lt"/>
            </a:rPr>
            <a:t>	</a:t>
          </a:r>
          <a:r>
            <a:rPr lang="pl-PL" sz="1800" b="0" dirty="0">
              <a:solidFill>
                <a:schemeClr val="accent6">
                  <a:lumMod val="50000"/>
                </a:schemeClr>
              </a:solidFill>
              <a:latin typeface="+mj-lt"/>
            </a:rPr>
            <a:t>3. </a:t>
          </a:r>
          <a:r>
            <a:rPr lang="pl-PL" sz="1800" b="1" dirty="0">
              <a:solidFill>
                <a:schemeClr val="accent6">
                  <a:lumMod val="50000"/>
                </a:schemeClr>
              </a:solidFill>
              <a:latin typeface="+mj-lt"/>
            </a:rPr>
            <a:t>	ukierunkowanie procesu tworzenia LSR na następujące zagadnienia: innowacyjność, cyfryzacja, środowisko i klimat, zmiany demograficzne (starzenie się społeczeństwa, wyludnianie), partnerstwo w realizacji LSR (wspólna realizacja przedsięwzięć/ projektów). </a:t>
          </a:r>
          <a:endParaRPr lang="pl-PL" sz="1800" b="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7DBCD6C2-4396-46D9-98BF-3594CE1B1A7F}" type="parTrans" cxnId="{20739396-7226-4E18-99C4-E4A3C5782BC6}">
      <dgm:prSet/>
      <dgm:spPr/>
      <dgm:t>
        <a:bodyPr/>
        <a:lstStyle/>
        <a:p>
          <a:endParaRPr lang="pl-PL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826FB625-FC70-4420-BC97-32A4B1B67368}" type="sibTrans" cxnId="{20739396-7226-4E18-99C4-E4A3C5782BC6}">
      <dgm:prSet/>
      <dgm:spPr/>
      <dgm:t>
        <a:bodyPr/>
        <a:lstStyle/>
        <a:p>
          <a:endParaRPr lang="pl-PL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9B70C30F-19D6-4977-BF5C-B5134BE26D1D}">
      <dgm:prSet custT="1"/>
      <dgm:spPr/>
      <dgm:t>
        <a:bodyPr/>
        <a:lstStyle/>
        <a:p>
          <a:pPr marL="0" indent="0" algn="just"/>
          <a:r>
            <a:rPr lang="pl-PL" sz="1800" b="1" dirty="0">
              <a:solidFill>
                <a:schemeClr val="accent6">
                  <a:lumMod val="50000"/>
                </a:schemeClr>
              </a:solidFill>
            </a:rPr>
            <a:t>Warunki dotyczące liczby mieszkańców uważa się również za spełnione, jeżeli obszar objęty działalnością wnioskodawcy, na którym ma być realizowana LSR w ramach nowej perspektywy finansowej (2021-2027) jest tożsamy z obszarem LSR z okresu 2014-2020.</a:t>
          </a:r>
          <a:endParaRPr lang="pl-PL" sz="1800" b="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28E4B6F3-01DE-4DC4-9FD0-A071ED062466}" type="parTrans" cxnId="{6B56FCD0-E7C1-406B-A79F-38A79EB0BAD4}">
      <dgm:prSet/>
      <dgm:spPr/>
      <dgm:t>
        <a:bodyPr/>
        <a:lstStyle/>
        <a:p>
          <a:endParaRPr lang="pl-PL">
            <a:solidFill>
              <a:schemeClr val="accent6">
                <a:lumMod val="50000"/>
              </a:schemeClr>
            </a:solidFill>
          </a:endParaRPr>
        </a:p>
      </dgm:t>
    </dgm:pt>
    <dgm:pt modelId="{93994D6E-5D04-43A2-9ACF-8CAF81B8FBD5}" type="sibTrans" cxnId="{6B56FCD0-E7C1-406B-A79F-38A79EB0BAD4}">
      <dgm:prSet/>
      <dgm:spPr/>
      <dgm:t>
        <a:bodyPr/>
        <a:lstStyle/>
        <a:p>
          <a:endParaRPr lang="pl-PL">
            <a:solidFill>
              <a:schemeClr val="accent6">
                <a:lumMod val="50000"/>
              </a:schemeClr>
            </a:solidFill>
          </a:endParaRPr>
        </a:p>
      </dgm:t>
    </dgm:pt>
    <dgm:pt modelId="{10C1B05E-5C3C-4BF5-A452-844DFA9BAAF5}" type="pres">
      <dgm:prSet presAssocID="{D7D39FB7-D94D-4D27-9AD3-B9910F03AB14}" presName="vert0" presStyleCnt="0">
        <dgm:presLayoutVars>
          <dgm:dir/>
          <dgm:animOne val="branch"/>
          <dgm:animLvl val="lvl"/>
        </dgm:presLayoutVars>
      </dgm:prSet>
      <dgm:spPr/>
    </dgm:pt>
    <dgm:pt modelId="{90D72F9B-3AC2-4D25-9E97-47359D3B36A1}" type="pres">
      <dgm:prSet presAssocID="{DCA2DABB-150A-40DC-B239-438FBCDA95EB}" presName="thickLine" presStyleLbl="alignNode1" presStyleIdx="0" presStyleCnt="1"/>
      <dgm:spPr/>
    </dgm:pt>
    <dgm:pt modelId="{D0A253B7-CB1D-440C-BF11-24AE04970762}" type="pres">
      <dgm:prSet presAssocID="{DCA2DABB-150A-40DC-B239-438FBCDA95EB}" presName="horz1" presStyleCnt="0"/>
      <dgm:spPr/>
    </dgm:pt>
    <dgm:pt modelId="{D06AC40B-5F1C-436B-9AC7-04EB09370E8E}" type="pres">
      <dgm:prSet presAssocID="{DCA2DABB-150A-40DC-B239-438FBCDA95EB}" presName="tx1" presStyleLbl="revTx" presStyleIdx="0" presStyleCnt="4"/>
      <dgm:spPr/>
    </dgm:pt>
    <dgm:pt modelId="{319950CA-9CC0-4A1A-9535-AD8A053684C7}" type="pres">
      <dgm:prSet presAssocID="{DCA2DABB-150A-40DC-B239-438FBCDA95EB}" presName="vert1" presStyleCnt="0"/>
      <dgm:spPr/>
    </dgm:pt>
    <dgm:pt modelId="{1BFE3843-09F1-4650-AA5A-FDCD4FF03689}" type="pres">
      <dgm:prSet presAssocID="{0C864992-40EE-4D3A-BC51-8AF816F6DB9D}" presName="vertSpace2a" presStyleCnt="0"/>
      <dgm:spPr/>
    </dgm:pt>
    <dgm:pt modelId="{36ADB712-F0DB-4103-838A-452F0EBE3700}" type="pres">
      <dgm:prSet presAssocID="{0C864992-40EE-4D3A-BC51-8AF816F6DB9D}" presName="horz2" presStyleCnt="0"/>
      <dgm:spPr/>
    </dgm:pt>
    <dgm:pt modelId="{D593C0CA-A9D7-4598-8154-17148572E48C}" type="pres">
      <dgm:prSet presAssocID="{0C864992-40EE-4D3A-BC51-8AF816F6DB9D}" presName="horzSpace2" presStyleCnt="0"/>
      <dgm:spPr/>
    </dgm:pt>
    <dgm:pt modelId="{7EE85EB8-8559-44AE-9199-09C3406C2152}" type="pres">
      <dgm:prSet presAssocID="{0C864992-40EE-4D3A-BC51-8AF816F6DB9D}" presName="tx2" presStyleLbl="revTx" presStyleIdx="1" presStyleCnt="4" custScaleY="30666"/>
      <dgm:spPr/>
    </dgm:pt>
    <dgm:pt modelId="{1CAFE9B0-C104-4B63-88D7-E6567B81EC6B}" type="pres">
      <dgm:prSet presAssocID="{0C864992-40EE-4D3A-BC51-8AF816F6DB9D}" presName="vert2" presStyleCnt="0"/>
      <dgm:spPr/>
    </dgm:pt>
    <dgm:pt modelId="{CC13CAF6-BA49-48DF-B093-3406A1646308}" type="pres">
      <dgm:prSet presAssocID="{0C864992-40EE-4D3A-BC51-8AF816F6DB9D}" presName="thinLine2b" presStyleLbl="callout" presStyleIdx="0" presStyleCnt="3"/>
      <dgm:spPr/>
    </dgm:pt>
    <dgm:pt modelId="{C034CA25-638A-4241-BBFD-97DD00C25FE3}" type="pres">
      <dgm:prSet presAssocID="{0C864992-40EE-4D3A-BC51-8AF816F6DB9D}" presName="vertSpace2b" presStyleCnt="0"/>
      <dgm:spPr/>
    </dgm:pt>
    <dgm:pt modelId="{E9DF2760-4146-4801-82C9-6F635DF9DB0F}" type="pres">
      <dgm:prSet presAssocID="{524D0FF8-AEC6-46F7-BBF5-770B204AC399}" presName="horz2" presStyleCnt="0"/>
      <dgm:spPr/>
    </dgm:pt>
    <dgm:pt modelId="{65DE0669-3E28-4494-8896-049EBBB1E50F}" type="pres">
      <dgm:prSet presAssocID="{524D0FF8-AEC6-46F7-BBF5-770B204AC399}" presName="horzSpace2" presStyleCnt="0"/>
      <dgm:spPr/>
    </dgm:pt>
    <dgm:pt modelId="{6F2ACDE3-5DCF-4C38-8D80-BDDA69D2E1EF}" type="pres">
      <dgm:prSet presAssocID="{524D0FF8-AEC6-46F7-BBF5-770B204AC399}" presName="tx2" presStyleLbl="revTx" presStyleIdx="2" presStyleCnt="4" custScaleY="98464"/>
      <dgm:spPr/>
    </dgm:pt>
    <dgm:pt modelId="{89E1DD3D-DA9D-44C2-86EC-64DA8B93C740}" type="pres">
      <dgm:prSet presAssocID="{524D0FF8-AEC6-46F7-BBF5-770B204AC399}" presName="vert2" presStyleCnt="0"/>
      <dgm:spPr/>
    </dgm:pt>
    <dgm:pt modelId="{96BB4752-87ED-447B-B7A1-4BFD8042A2CF}" type="pres">
      <dgm:prSet presAssocID="{524D0FF8-AEC6-46F7-BBF5-770B204AC399}" presName="thinLine2b" presStyleLbl="callout" presStyleIdx="1" presStyleCnt="3"/>
      <dgm:spPr/>
    </dgm:pt>
    <dgm:pt modelId="{686D8E8B-A2E0-4548-ADE0-3168CC0C9891}" type="pres">
      <dgm:prSet presAssocID="{524D0FF8-AEC6-46F7-BBF5-770B204AC399}" presName="vertSpace2b" presStyleCnt="0"/>
      <dgm:spPr/>
    </dgm:pt>
    <dgm:pt modelId="{F2B070A1-CBC1-4B4D-B355-578F02621026}" type="pres">
      <dgm:prSet presAssocID="{9B70C30F-19D6-4977-BF5C-B5134BE26D1D}" presName="horz2" presStyleCnt="0"/>
      <dgm:spPr/>
    </dgm:pt>
    <dgm:pt modelId="{641D4C66-10D6-4332-9411-4C89170F2E43}" type="pres">
      <dgm:prSet presAssocID="{9B70C30F-19D6-4977-BF5C-B5134BE26D1D}" presName="horzSpace2" presStyleCnt="0"/>
      <dgm:spPr/>
    </dgm:pt>
    <dgm:pt modelId="{A4988C32-9B4E-450C-8B13-D2577E7EF3C3}" type="pres">
      <dgm:prSet presAssocID="{9B70C30F-19D6-4977-BF5C-B5134BE26D1D}" presName="tx2" presStyleLbl="revTx" presStyleIdx="3" presStyleCnt="4" custScaleY="35054"/>
      <dgm:spPr/>
    </dgm:pt>
    <dgm:pt modelId="{4F50243F-84D7-4F36-B378-8914A6D1EB7F}" type="pres">
      <dgm:prSet presAssocID="{9B70C30F-19D6-4977-BF5C-B5134BE26D1D}" presName="vert2" presStyleCnt="0"/>
      <dgm:spPr/>
    </dgm:pt>
    <dgm:pt modelId="{12B537CC-BE8C-4E89-9B6C-F06BB263CB76}" type="pres">
      <dgm:prSet presAssocID="{9B70C30F-19D6-4977-BF5C-B5134BE26D1D}" presName="thinLine2b" presStyleLbl="callout" presStyleIdx="2" presStyleCnt="3"/>
      <dgm:spPr/>
    </dgm:pt>
    <dgm:pt modelId="{5FA331EC-8DB7-42F0-B0CF-83B3AB95A9BA}" type="pres">
      <dgm:prSet presAssocID="{9B70C30F-19D6-4977-BF5C-B5134BE26D1D}" presName="vertSpace2b" presStyleCnt="0"/>
      <dgm:spPr/>
    </dgm:pt>
  </dgm:ptLst>
  <dgm:cxnLst>
    <dgm:cxn modelId="{01563565-2753-4863-9DA7-89D56D9DDA83}" srcId="{DCA2DABB-150A-40DC-B239-438FBCDA95EB}" destId="{0C864992-40EE-4D3A-BC51-8AF816F6DB9D}" srcOrd="0" destOrd="0" parTransId="{4DDD61A1-FDC8-4C16-9F02-8ECCA94C8EF3}" sibTransId="{64F68DAE-AC7D-44B6-B837-1A92925D95E6}"/>
    <dgm:cxn modelId="{50686846-1DAC-4291-AEBA-742577520E2C}" type="presOf" srcId="{0C864992-40EE-4D3A-BC51-8AF816F6DB9D}" destId="{7EE85EB8-8559-44AE-9199-09C3406C2152}" srcOrd="0" destOrd="0" presId="urn:microsoft.com/office/officeart/2008/layout/LinedList"/>
    <dgm:cxn modelId="{74AEF867-90AF-4875-9DD8-8F7F57A2F5DB}" type="presOf" srcId="{DCA2DABB-150A-40DC-B239-438FBCDA95EB}" destId="{D06AC40B-5F1C-436B-9AC7-04EB09370E8E}" srcOrd="0" destOrd="0" presId="urn:microsoft.com/office/officeart/2008/layout/LinedList"/>
    <dgm:cxn modelId="{20739396-7226-4E18-99C4-E4A3C5782BC6}" srcId="{DCA2DABB-150A-40DC-B239-438FBCDA95EB}" destId="{524D0FF8-AEC6-46F7-BBF5-770B204AC399}" srcOrd="1" destOrd="0" parTransId="{7DBCD6C2-4396-46D9-98BF-3594CE1B1A7F}" sibTransId="{826FB625-FC70-4420-BC97-32A4B1B67368}"/>
    <dgm:cxn modelId="{956EF0C7-B4F5-4ECD-9020-0F03BF963D6D}" type="presOf" srcId="{524D0FF8-AEC6-46F7-BBF5-770B204AC399}" destId="{6F2ACDE3-5DCF-4C38-8D80-BDDA69D2E1EF}" srcOrd="0" destOrd="0" presId="urn:microsoft.com/office/officeart/2008/layout/LinedList"/>
    <dgm:cxn modelId="{6B56FCD0-E7C1-406B-A79F-38A79EB0BAD4}" srcId="{DCA2DABB-150A-40DC-B239-438FBCDA95EB}" destId="{9B70C30F-19D6-4977-BF5C-B5134BE26D1D}" srcOrd="2" destOrd="0" parTransId="{28E4B6F3-01DE-4DC4-9FD0-A071ED062466}" sibTransId="{93994D6E-5D04-43A2-9ACF-8CAF81B8FBD5}"/>
    <dgm:cxn modelId="{F98154DB-5DF6-4313-A66E-4B70F9B6AC8B}" type="presOf" srcId="{D7D39FB7-D94D-4D27-9AD3-B9910F03AB14}" destId="{10C1B05E-5C3C-4BF5-A452-844DFA9BAAF5}" srcOrd="0" destOrd="0" presId="urn:microsoft.com/office/officeart/2008/layout/LinedList"/>
    <dgm:cxn modelId="{7F2A96F1-74C5-41D7-B667-BBB79199F0B9}" type="presOf" srcId="{9B70C30F-19D6-4977-BF5C-B5134BE26D1D}" destId="{A4988C32-9B4E-450C-8B13-D2577E7EF3C3}" srcOrd="0" destOrd="0" presId="urn:microsoft.com/office/officeart/2008/layout/LinedList"/>
    <dgm:cxn modelId="{702489FD-7DFB-4A54-BCB5-31DAF495068D}" srcId="{D7D39FB7-D94D-4D27-9AD3-B9910F03AB14}" destId="{DCA2DABB-150A-40DC-B239-438FBCDA95EB}" srcOrd="0" destOrd="0" parTransId="{0B258A05-C7CA-4776-90AF-905E0090A94B}" sibTransId="{619357C8-A272-489B-BF7E-D8547A15551D}"/>
    <dgm:cxn modelId="{5D8C098F-728C-40CB-BD14-A2BC2C72A1BF}" type="presParOf" srcId="{10C1B05E-5C3C-4BF5-A452-844DFA9BAAF5}" destId="{90D72F9B-3AC2-4D25-9E97-47359D3B36A1}" srcOrd="0" destOrd="0" presId="urn:microsoft.com/office/officeart/2008/layout/LinedList"/>
    <dgm:cxn modelId="{B149AB67-1558-479E-AF8D-8AB31623601D}" type="presParOf" srcId="{10C1B05E-5C3C-4BF5-A452-844DFA9BAAF5}" destId="{D0A253B7-CB1D-440C-BF11-24AE04970762}" srcOrd="1" destOrd="0" presId="urn:microsoft.com/office/officeart/2008/layout/LinedList"/>
    <dgm:cxn modelId="{848F558A-0992-4EC0-867B-6015F9FBACD4}" type="presParOf" srcId="{D0A253B7-CB1D-440C-BF11-24AE04970762}" destId="{D06AC40B-5F1C-436B-9AC7-04EB09370E8E}" srcOrd="0" destOrd="0" presId="urn:microsoft.com/office/officeart/2008/layout/LinedList"/>
    <dgm:cxn modelId="{CCF87650-9E34-445D-9A2D-C7FD272641BE}" type="presParOf" srcId="{D0A253B7-CB1D-440C-BF11-24AE04970762}" destId="{319950CA-9CC0-4A1A-9535-AD8A053684C7}" srcOrd="1" destOrd="0" presId="urn:microsoft.com/office/officeart/2008/layout/LinedList"/>
    <dgm:cxn modelId="{532C8539-7468-4F1D-9865-34EB95F70CBE}" type="presParOf" srcId="{319950CA-9CC0-4A1A-9535-AD8A053684C7}" destId="{1BFE3843-09F1-4650-AA5A-FDCD4FF03689}" srcOrd="0" destOrd="0" presId="urn:microsoft.com/office/officeart/2008/layout/LinedList"/>
    <dgm:cxn modelId="{DE7078E3-3DF4-4562-8DAF-C3D4CF6D3BFA}" type="presParOf" srcId="{319950CA-9CC0-4A1A-9535-AD8A053684C7}" destId="{36ADB712-F0DB-4103-838A-452F0EBE3700}" srcOrd="1" destOrd="0" presId="urn:microsoft.com/office/officeart/2008/layout/LinedList"/>
    <dgm:cxn modelId="{4AF4B873-1854-4D82-B81A-4E22A78E5F5F}" type="presParOf" srcId="{36ADB712-F0DB-4103-838A-452F0EBE3700}" destId="{D593C0CA-A9D7-4598-8154-17148572E48C}" srcOrd="0" destOrd="0" presId="urn:microsoft.com/office/officeart/2008/layout/LinedList"/>
    <dgm:cxn modelId="{F74F87F9-D790-4369-913B-BA59A5B43EE9}" type="presParOf" srcId="{36ADB712-F0DB-4103-838A-452F0EBE3700}" destId="{7EE85EB8-8559-44AE-9199-09C3406C2152}" srcOrd="1" destOrd="0" presId="urn:microsoft.com/office/officeart/2008/layout/LinedList"/>
    <dgm:cxn modelId="{F9A268D2-9253-428F-816A-D2724850D49A}" type="presParOf" srcId="{36ADB712-F0DB-4103-838A-452F0EBE3700}" destId="{1CAFE9B0-C104-4B63-88D7-E6567B81EC6B}" srcOrd="2" destOrd="0" presId="urn:microsoft.com/office/officeart/2008/layout/LinedList"/>
    <dgm:cxn modelId="{A36601DA-F27D-4D5E-A28D-F4D6DADD87C5}" type="presParOf" srcId="{319950CA-9CC0-4A1A-9535-AD8A053684C7}" destId="{CC13CAF6-BA49-48DF-B093-3406A1646308}" srcOrd="2" destOrd="0" presId="urn:microsoft.com/office/officeart/2008/layout/LinedList"/>
    <dgm:cxn modelId="{A1AD2080-3E98-44E9-98A6-EC7FFD80F870}" type="presParOf" srcId="{319950CA-9CC0-4A1A-9535-AD8A053684C7}" destId="{C034CA25-638A-4241-BBFD-97DD00C25FE3}" srcOrd="3" destOrd="0" presId="urn:microsoft.com/office/officeart/2008/layout/LinedList"/>
    <dgm:cxn modelId="{5E23F952-CF17-4195-AF47-CBC3F6A710D5}" type="presParOf" srcId="{319950CA-9CC0-4A1A-9535-AD8A053684C7}" destId="{E9DF2760-4146-4801-82C9-6F635DF9DB0F}" srcOrd="4" destOrd="0" presId="urn:microsoft.com/office/officeart/2008/layout/LinedList"/>
    <dgm:cxn modelId="{0C32A470-B94D-4861-97D3-FC7C3B03D66A}" type="presParOf" srcId="{E9DF2760-4146-4801-82C9-6F635DF9DB0F}" destId="{65DE0669-3E28-4494-8896-049EBBB1E50F}" srcOrd="0" destOrd="0" presId="urn:microsoft.com/office/officeart/2008/layout/LinedList"/>
    <dgm:cxn modelId="{F7C2A833-0C33-4D7B-8290-FD0452C720B6}" type="presParOf" srcId="{E9DF2760-4146-4801-82C9-6F635DF9DB0F}" destId="{6F2ACDE3-5DCF-4C38-8D80-BDDA69D2E1EF}" srcOrd="1" destOrd="0" presId="urn:microsoft.com/office/officeart/2008/layout/LinedList"/>
    <dgm:cxn modelId="{0C132C08-D284-491C-BD02-271461877800}" type="presParOf" srcId="{E9DF2760-4146-4801-82C9-6F635DF9DB0F}" destId="{89E1DD3D-DA9D-44C2-86EC-64DA8B93C740}" srcOrd="2" destOrd="0" presId="urn:microsoft.com/office/officeart/2008/layout/LinedList"/>
    <dgm:cxn modelId="{6DB9C4FB-7E6C-4F47-BFD2-22CD23C863D2}" type="presParOf" srcId="{319950CA-9CC0-4A1A-9535-AD8A053684C7}" destId="{96BB4752-87ED-447B-B7A1-4BFD8042A2CF}" srcOrd="5" destOrd="0" presId="urn:microsoft.com/office/officeart/2008/layout/LinedList"/>
    <dgm:cxn modelId="{D62E9E45-D103-4545-BE75-43293F412AF2}" type="presParOf" srcId="{319950CA-9CC0-4A1A-9535-AD8A053684C7}" destId="{686D8E8B-A2E0-4548-ADE0-3168CC0C9891}" srcOrd="6" destOrd="0" presId="urn:microsoft.com/office/officeart/2008/layout/LinedList"/>
    <dgm:cxn modelId="{03989326-1A66-415F-ABC7-E47932A65EBE}" type="presParOf" srcId="{319950CA-9CC0-4A1A-9535-AD8A053684C7}" destId="{F2B070A1-CBC1-4B4D-B355-578F02621026}" srcOrd="7" destOrd="0" presId="urn:microsoft.com/office/officeart/2008/layout/LinedList"/>
    <dgm:cxn modelId="{057066B6-17C3-4FD2-8F9C-9742F677924E}" type="presParOf" srcId="{F2B070A1-CBC1-4B4D-B355-578F02621026}" destId="{641D4C66-10D6-4332-9411-4C89170F2E43}" srcOrd="0" destOrd="0" presId="urn:microsoft.com/office/officeart/2008/layout/LinedList"/>
    <dgm:cxn modelId="{D836F222-3EE8-458D-AAD7-A6A27356085F}" type="presParOf" srcId="{F2B070A1-CBC1-4B4D-B355-578F02621026}" destId="{A4988C32-9B4E-450C-8B13-D2577E7EF3C3}" srcOrd="1" destOrd="0" presId="urn:microsoft.com/office/officeart/2008/layout/LinedList"/>
    <dgm:cxn modelId="{054CEDF9-5E62-4D45-B751-2AF8E5C2F63E}" type="presParOf" srcId="{F2B070A1-CBC1-4B4D-B355-578F02621026}" destId="{4F50243F-84D7-4F36-B378-8914A6D1EB7F}" srcOrd="2" destOrd="0" presId="urn:microsoft.com/office/officeart/2008/layout/LinedList"/>
    <dgm:cxn modelId="{037C4529-7315-40BB-B80F-6054BA1EA370}" type="presParOf" srcId="{319950CA-9CC0-4A1A-9535-AD8A053684C7}" destId="{12B537CC-BE8C-4E89-9B6C-F06BB263CB76}" srcOrd="8" destOrd="0" presId="urn:microsoft.com/office/officeart/2008/layout/LinedList"/>
    <dgm:cxn modelId="{9C98DBA7-5A6B-4AFA-BC12-34B517CB3706}" type="presParOf" srcId="{319950CA-9CC0-4A1A-9535-AD8A053684C7}" destId="{5FA331EC-8DB7-42F0-B0CF-83B3AB95A9BA}" srcOrd="9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E1B7C3-D5C1-443F-90D1-2C51FDD2071C}" type="doc">
      <dgm:prSet loTypeId="urn:microsoft.com/office/officeart/2005/8/layout/process4" loCatId="process" qsTypeId="urn:microsoft.com/office/officeart/2005/8/quickstyle/simple1" qsCatId="simple" csTypeId="urn:microsoft.com/office/officeart/2005/8/colors/accent6_1" csCatId="accent6" phldr="1"/>
      <dgm:spPr/>
    </dgm:pt>
    <dgm:pt modelId="{DD1CC170-401D-4134-BBAC-36CF38C4BB44}">
      <dgm:prSet phldrT="[Tekst]" custT="1"/>
      <dgm:spPr>
        <a:solidFill>
          <a:schemeClr val="bg1">
            <a:lumMod val="50000"/>
            <a:alpha val="25000"/>
          </a:schemeClr>
        </a:solidFill>
      </dgm:spPr>
      <dgm:t>
        <a:bodyPr/>
        <a:lstStyle/>
        <a:p>
          <a:pPr algn="ctr"/>
          <a:r>
            <a:rPr lang="pl-PL" sz="2400" b="0" dirty="0">
              <a:solidFill>
                <a:srgbClr val="212121"/>
              </a:solidFill>
              <a:latin typeface="+mj-lt"/>
            </a:rPr>
            <a:t>Zmiany w PROW 2014-2020, w działaniu </a:t>
          </a:r>
          <a:br>
            <a:rPr lang="pl-PL" sz="2400" b="0" dirty="0">
              <a:solidFill>
                <a:srgbClr val="212121"/>
              </a:solidFill>
              <a:latin typeface="+mj-lt"/>
            </a:rPr>
          </a:br>
          <a:r>
            <a:rPr lang="pl-PL" sz="2400" b="1" dirty="0">
              <a:solidFill>
                <a:srgbClr val="212121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M19 - Wsparcie dla rozwoju lokalnego w ramach inicjatywy LEADER</a:t>
          </a:r>
          <a:r>
            <a:rPr lang="pl-PL" sz="2400" b="0" dirty="0">
              <a:solidFill>
                <a:srgbClr val="212121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</a:t>
          </a:r>
          <a:br>
            <a:rPr lang="pl-PL" sz="2400" b="0" dirty="0">
              <a:solidFill>
                <a:srgbClr val="212121"/>
              </a:solidFill>
              <a:latin typeface="+mj-lt"/>
            </a:rPr>
          </a:br>
          <a:r>
            <a:rPr lang="pl-PL" sz="2400" b="0" dirty="0">
              <a:solidFill>
                <a:srgbClr val="212121"/>
              </a:solidFill>
              <a:latin typeface="+mj-lt"/>
            </a:rPr>
            <a:t>(RLKS – rozwój lokalny kierowany przez społeczność)</a:t>
          </a:r>
          <a:br>
            <a:rPr lang="pl-PL" sz="2400" b="0" dirty="0">
              <a:solidFill>
                <a:srgbClr val="212121"/>
              </a:solidFill>
              <a:latin typeface="+mj-lt"/>
            </a:rPr>
          </a:br>
          <a:r>
            <a:rPr lang="pl-PL" sz="2400" dirty="0">
              <a:latin typeface="+mj-lt"/>
            </a:rPr>
            <a:t>w poddziałaniach:</a:t>
          </a:r>
          <a:endParaRPr lang="pl-PL" sz="2400" b="0" dirty="0">
            <a:latin typeface="+mj-lt"/>
          </a:endParaRPr>
        </a:p>
      </dgm:t>
    </dgm:pt>
    <dgm:pt modelId="{DF8A37F6-216D-4E02-B293-0CBB5AF7549D}" type="parTrans" cxnId="{8B8F6295-5108-4E95-937E-886787336BD0}">
      <dgm:prSet/>
      <dgm:spPr/>
      <dgm:t>
        <a:bodyPr/>
        <a:lstStyle/>
        <a:p>
          <a:pPr algn="ctr"/>
          <a:endParaRPr lang="pl-PL" sz="1800"/>
        </a:p>
      </dgm:t>
    </dgm:pt>
    <dgm:pt modelId="{88DB46B4-4620-4693-80B4-763E008623F0}" type="sibTrans" cxnId="{8B8F6295-5108-4E95-937E-886787336BD0}">
      <dgm:prSet custT="1"/>
      <dgm:spPr/>
      <dgm:t>
        <a:bodyPr/>
        <a:lstStyle/>
        <a:p>
          <a:pPr algn="ctr"/>
          <a:endParaRPr lang="pl-PL" sz="3200"/>
        </a:p>
      </dgm:t>
    </dgm:pt>
    <dgm:pt modelId="{8B15FFC6-B8D5-406E-8A20-C48349612D5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anchor="t"/>
        <a:lstStyle/>
        <a:p>
          <a:pPr algn="ctr"/>
          <a:r>
            <a:rPr lang="pl-PL" sz="3200" b="1" dirty="0"/>
            <a:t>19.2</a:t>
          </a:r>
          <a:r>
            <a:rPr lang="pl-PL" sz="3200" dirty="0"/>
            <a:t> </a:t>
          </a:r>
        </a:p>
        <a:p>
          <a:pPr algn="ctr"/>
          <a:r>
            <a:rPr lang="pl-PL" sz="2000" dirty="0"/>
            <a:t>„Wsparcie na wdrażanie operacji </a:t>
          </a:r>
          <a:br>
            <a:rPr lang="pl-PL" sz="2000" dirty="0"/>
          </a:br>
          <a:r>
            <a:rPr lang="pl-PL" sz="2000" dirty="0"/>
            <a:t>w ramach strategii rozwoju lokalnego kierowanego </a:t>
          </a:r>
          <a:br>
            <a:rPr lang="pl-PL" sz="2000" dirty="0"/>
          </a:br>
          <a:r>
            <a:rPr lang="pl-PL" sz="2000" dirty="0"/>
            <a:t>przez społeczność”</a:t>
          </a:r>
        </a:p>
      </dgm:t>
    </dgm:pt>
    <dgm:pt modelId="{042D9AD5-7EA1-4D32-BA21-6EE5A8291881}" type="parTrans" cxnId="{EA0CB55D-0DCC-4EBA-8A6C-BF9DF6E8606D}">
      <dgm:prSet/>
      <dgm:spPr/>
      <dgm:t>
        <a:bodyPr/>
        <a:lstStyle/>
        <a:p>
          <a:pPr algn="ctr"/>
          <a:endParaRPr lang="pl-PL" sz="1800"/>
        </a:p>
      </dgm:t>
    </dgm:pt>
    <dgm:pt modelId="{F69B1192-DE28-4F2B-A39E-E4206D6E96D7}" type="sibTrans" cxnId="{EA0CB55D-0DCC-4EBA-8A6C-BF9DF6E8606D}">
      <dgm:prSet custT="1"/>
      <dgm:spPr/>
      <dgm:t>
        <a:bodyPr/>
        <a:lstStyle/>
        <a:p>
          <a:pPr algn="ctr"/>
          <a:endParaRPr lang="pl-PL" sz="3200"/>
        </a:p>
      </dgm:t>
    </dgm:pt>
    <dgm:pt modelId="{98C7C1BB-742A-4229-93F4-0F0B3FE2B5A6}">
      <dgm:prSet custT="1"/>
      <dgm:spPr>
        <a:solidFill>
          <a:srgbClr val="FF9999">
            <a:alpha val="20000"/>
          </a:srgbClr>
        </a:solidFill>
      </dgm:spPr>
      <dgm:t>
        <a:bodyPr anchor="t"/>
        <a:lstStyle/>
        <a:p>
          <a:pPr algn="ctr"/>
          <a:r>
            <a:rPr lang="pl-PL" sz="3200" b="1" dirty="0"/>
            <a:t>19.3 </a:t>
          </a:r>
        </a:p>
        <a:p>
          <a:pPr algn="ctr"/>
          <a:r>
            <a:rPr lang="pl-PL" sz="2000" dirty="0"/>
            <a:t>„Przygotowanie i realizacja działań w zakresie współpracy </a:t>
          </a:r>
          <a:br>
            <a:rPr lang="pl-PL" sz="2000" dirty="0"/>
          </a:br>
          <a:r>
            <a:rPr lang="pl-PL" sz="2000" dirty="0"/>
            <a:t>z lokalną grupą działania”</a:t>
          </a:r>
        </a:p>
      </dgm:t>
    </dgm:pt>
    <dgm:pt modelId="{852803B1-A1E5-4F73-B75B-0A1602AAE3D5}" type="parTrans" cxnId="{D59A08A1-587F-4FD0-A90F-5E1F147D4EDA}">
      <dgm:prSet/>
      <dgm:spPr/>
      <dgm:t>
        <a:bodyPr/>
        <a:lstStyle/>
        <a:p>
          <a:pPr algn="ctr"/>
          <a:endParaRPr lang="pl-PL" sz="1800"/>
        </a:p>
      </dgm:t>
    </dgm:pt>
    <dgm:pt modelId="{E99B2EBD-2F96-49F1-8908-6835DA40E1F1}" type="sibTrans" cxnId="{D59A08A1-587F-4FD0-A90F-5E1F147D4EDA}">
      <dgm:prSet/>
      <dgm:spPr/>
      <dgm:t>
        <a:bodyPr/>
        <a:lstStyle/>
        <a:p>
          <a:pPr algn="ctr"/>
          <a:endParaRPr lang="pl-PL" sz="1800"/>
        </a:p>
      </dgm:t>
    </dgm:pt>
    <dgm:pt modelId="{C92C672B-5ED5-4CDB-ACB2-DFC9E925BC5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anchor="t"/>
        <a:lstStyle/>
        <a:p>
          <a:pPr algn="ctr"/>
          <a:r>
            <a:rPr lang="pl-PL" sz="3200" b="1" dirty="0"/>
            <a:t>19.1</a:t>
          </a:r>
        </a:p>
        <a:p>
          <a:pPr algn="ctr"/>
          <a:r>
            <a:rPr lang="pl-PL" sz="2000" dirty="0"/>
            <a:t> „Wsparcie przygotowawcze”</a:t>
          </a:r>
        </a:p>
        <a:p>
          <a:pPr algn="ctr"/>
          <a:endParaRPr lang="pl-PL" sz="2000" dirty="0"/>
        </a:p>
      </dgm:t>
    </dgm:pt>
    <dgm:pt modelId="{8BA4B470-7A4A-41C5-B547-2C8BBDE3392C}" type="sibTrans" cxnId="{E56DD03A-CF31-4BC8-A7C9-37FB9719B391}">
      <dgm:prSet custT="1"/>
      <dgm:spPr/>
      <dgm:t>
        <a:bodyPr/>
        <a:lstStyle/>
        <a:p>
          <a:pPr algn="ctr"/>
          <a:endParaRPr lang="pl-PL" sz="3200"/>
        </a:p>
      </dgm:t>
    </dgm:pt>
    <dgm:pt modelId="{BD8341E0-6F70-4324-AB0C-A04D3A93CBB8}" type="parTrans" cxnId="{E56DD03A-CF31-4BC8-A7C9-37FB9719B391}">
      <dgm:prSet/>
      <dgm:spPr/>
      <dgm:t>
        <a:bodyPr/>
        <a:lstStyle/>
        <a:p>
          <a:pPr algn="ctr"/>
          <a:endParaRPr lang="pl-PL" sz="1800"/>
        </a:p>
      </dgm:t>
    </dgm:pt>
    <dgm:pt modelId="{E172871E-D86C-4F98-8783-142EABA11914}" type="pres">
      <dgm:prSet presAssocID="{80E1B7C3-D5C1-443F-90D1-2C51FDD2071C}" presName="Name0" presStyleCnt="0">
        <dgm:presLayoutVars>
          <dgm:dir/>
          <dgm:animLvl val="lvl"/>
          <dgm:resizeHandles val="exact"/>
        </dgm:presLayoutVars>
      </dgm:prSet>
      <dgm:spPr/>
    </dgm:pt>
    <dgm:pt modelId="{EA1ABC74-DB7A-433A-85F1-5909709C9FF9}" type="pres">
      <dgm:prSet presAssocID="{DD1CC170-401D-4134-BBAC-36CF38C4BB44}" presName="boxAndChildren" presStyleCnt="0"/>
      <dgm:spPr/>
    </dgm:pt>
    <dgm:pt modelId="{E824EB19-286C-4259-80D6-7DA3C1DD2023}" type="pres">
      <dgm:prSet presAssocID="{DD1CC170-401D-4134-BBAC-36CF38C4BB44}" presName="parentTextBox" presStyleLbl="node1" presStyleIdx="0" presStyleCnt="1"/>
      <dgm:spPr/>
    </dgm:pt>
    <dgm:pt modelId="{FCCB33D2-00C9-4B86-BE93-89FE9FD03BC4}" type="pres">
      <dgm:prSet presAssocID="{DD1CC170-401D-4134-BBAC-36CF38C4BB44}" presName="entireBox" presStyleLbl="node1" presStyleIdx="0" presStyleCnt="1"/>
      <dgm:spPr/>
    </dgm:pt>
    <dgm:pt modelId="{ED9015A6-5BB6-4EF2-B581-77EB48F71E81}" type="pres">
      <dgm:prSet presAssocID="{DD1CC170-401D-4134-BBAC-36CF38C4BB44}" presName="descendantBox" presStyleCnt="0"/>
      <dgm:spPr/>
    </dgm:pt>
    <dgm:pt modelId="{45950D1F-BAA1-4FF2-A414-6CAC749EAA3B}" type="pres">
      <dgm:prSet presAssocID="{C92C672B-5ED5-4CDB-ACB2-DFC9E925BC5A}" presName="childTextBox" presStyleLbl="fgAccFollowNode1" presStyleIdx="0" presStyleCnt="3">
        <dgm:presLayoutVars>
          <dgm:bulletEnabled val="1"/>
        </dgm:presLayoutVars>
      </dgm:prSet>
      <dgm:spPr/>
    </dgm:pt>
    <dgm:pt modelId="{1D942D84-8E76-465E-8678-DBB9B89A1FC3}" type="pres">
      <dgm:prSet presAssocID="{8B15FFC6-B8D5-406E-8A20-C48349612D55}" presName="childTextBox" presStyleLbl="fgAccFollowNode1" presStyleIdx="1" presStyleCnt="3" custScaleX="152191">
        <dgm:presLayoutVars>
          <dgm:bulletEnabled val="1"/>
        </dgm:presLayoutVars>
      </dgm:prSet>
      <dgm:spPr/>
    </dgm:pt>
    <dgm:pt modelId="{0F05A4AB-9D6C-4462-808F-556EF2756819}" type="pres">
      <dgm:prSet presAssocID="{98C7C1BB-742A-4229-93F4-0F0B3FE2B5A6}" presName="childTextBox" presStyleLbl="fgAccFollowNode1" presStyleIdx="2" presStyleCnt="3" custScaleX="142817">
        <dgm:presLayoutVars>
          <dgm:bulletEnabled val="1"/>
        </dgm:presLayoutVars>
      </dgm:prSet>
      <dgm:spPr/>
    </dgm:pt>
  </dgm:ptLst>
  <dgm:cxnLst>
    <dgm:cxn modelId="{47E3C208-6F9C-4603-B779-F2E29747AC68}" type="presOf" srcId="{80E1B7C3-D5C1-443F-90D1-2C51FDD2071C}" destId="{E172871E-D86C-4F98-8783-142EABA11914}" srcOrd="0" destOrd="0" presId="urn:microsoft.com/office/officeart/2005/8/layout/process4"/>
    <dgm:cxn modelId="{E56DD03A-CF31-4BC8-A7C9-37FB9719B391}" srcId="{DD1CC170-401D-4134-BBAC-36CF38C4BB44}" destId="{C92C672B-5ED5-4CDB-ACB2-DFC9E925BC5A}" srcOrd="0" destOrd="0" parTransId="{BD8341E0-6F70-4324-AB0C-A04D3A93CBB8}" sibTransId="{8BA4B470-7A4A-41C5-B547-2C8BBDE3392C}"/>
    <dgm:cxn modelId="{C4D8E25C-06F5-4AE3-8E05-64459D9B30FF}" type="presOf" srcId="{C92C672B-5ED5-4CDB-ACB2-DFC9E925BC5A}" destId="{45950D1F-BAA1-4FF2-A414-6CAC749EAA3B}" srcOrd="0" destOrd="0" presId="urn:microsoft.com/office/officeart/2005/8/layout/process4"/>
    <dgm:cxn modelId="{EA0CB55D-0DCC-4EBA-8A6C-BF9DF6E8606D}" srcId="{DD1CC170-401D-4134-BBAC-36CF38C4BB44}" destId="{8B15FFC6-B8D5-406E-8A20-C48349612D55}" srcOrd="1" destOrd="0" parTransId="{042D9AD5-7EA1-4D32-BA21-6EE5A8291881}" sibTransId="{F69B1192-DE28-4F2B-A39E-E4206D6E96D7}"/>
    <dgm:cxn modelId="{1901F671-F325-41EA-9C05-13DBBE25E876}" type="presOf" srcId="{8B15FFC6-B8D5-406E-8A20-C48349612D55}" destId="{1D942D84-8E76-465E-8678-DBB9B89A1FC3}" srcOrd="0" destOrd="0" presId="urn:microsoft.com/office/officeart/2005/8/layout/process4"/>
    <dgm:cxn modelId="{8B8F6295-5108-4E95-937E-886787336BD0}" srcId="{80E1B7C3-D5C1-443F-90D1-2C51FDD2071C}" destId="{DD1CC170-401D-4134-BBAC-36CF38C4BB44}" srcOrd="0" destOrd="0" parTransId="{DF8A37F6-216D-4E02-B293-0CBB5AF7549D}" sibTransId="{88DB46B4-4620-4693-80B4-763E008623F0}"/>
    <dgm:cxn modelId="{D59A08A1-587F-4FD0-A90F-5E1F147D4EDA}" srcId="{DD1CC170-401D-4134-BBAC-36CF38C4BB44}" destId="{98C7C1BB-742A-4229-93F4-0F0B3FE2B5A6}" srcOrd="2" destOrd="0" parTransId="{852803B1-A1E5-4F73-B75B-0A1602AAE3D5}" sibTransId="{E99B2EBD-2F96-49F1-8908-6835DA40E1F1}"/>
    <dgm:cxn modelId="{B9664CC1-17D2-4135-8FF7-4B2DE0890BB3}" type="presOf" srcId="{DD1CC170-401D-4134-BBAC-36CF38C4BB44}" destId="{FCCB33D2-00C9-4B86-BE93-89FE9FD03BC4}" srcOrd="1" destOrd="0" presId="urn:microsoft.com/office/officeart/2005/8/layout/process4"/>
    <dgm:cxn modelId="{9FB0D8C2-7AC9-45D8-9C10-35E3D7817BE0}" type="presOf" srcId="{98C7C1BB-742A-4229-93F4-0F0B3FE2B5A6}" destId="{0F05A4AB-9D6C-4462-808F-556EF2756819}" srcOrd="0" destOrd="0" presId="urn:microsoft.com/office/officeart/2005/8/layout/process4"/>
    <dgm:cxn modelId="{B8887DE5-1447-4F52-9AC8-502C83A67969}" type="presOf" srcId="{DD1CC170-401D-4134-BBAC-36CF38C4BB44}" destId="{E824EB19-286C-4259-80D6-7DA3C1DD2023}" srcOrd="0" destOrd="0" presId="urn:microsoft.com/office/officeart/2005/8/layout/process4"/>
    <dgm:cxn modelId="{FEED762E-7B1D-4235-A8F7-749A9578FC33}" type="presParOf" srcId="{E172871E-D86C-4F98-8783-142EABA11914}" destId="{EA1ABC74-DB7A-433A-85F1-5909709C9FF9}" srcOrd="0" destOrd="0" presId="urn:microsoft.com/office/officeart/2005/8/layout/process4"/>
    <dgm:cxn modelId="{6E4A4E74-FC11-4144-8250-BACCF7FDCA58}" type="presParOf" srcId="{EA1ABC74-DB7A-433A-85F1-5909709C9FF9}" destId="{E824EB19-286C-4259-80D6-7DA3C1DD2023}" srcOrd="0" destOrd="0" presId="urn:microsoft.com/office/officeart/2005/8/layout/process4"/>
    <dgm:cxn modelId="{7F80F43E-81AC-4318-A971-F289C9143B09}" type="presParOf" srcId="{EA1ABC74-DB7A-433A-85F1-5909709C9FF9}" destId="{FCCB33D2-00C9-4B86-BE93-89FE9FD03BC4}" srcOrd="1" destOrd="0" presId="urn:microsoft.com/office/officeart/2005/8/layout/process4"/>
    <dgm:cxn modelId="{802A1FA9-3FFD-4E2B-9112-8606D5BD8C4D}" type="presParOf" srcId="{EA1ABC74-DB7A-433A-85F1-5909709C9FF9}" destId="{ED9015A6-5BB6-4EF2-B581-77EB48F71E81}" srcOrd="2" destOrd="0" presId="urn:microsoft.com/office/officeart/2005/8/layout/process4"/>
    <dgm:cxn modelId="{58391BEC-A8C7-4F05-9D78-6406FA05E6AA}" type="presParOf" srcId="{ED9015A6-5BB6-4EF2-B581-77EB48F71E81}" destId="{45950D1F-BAA1-4FF2-A414-6CAC749EAA3B}" srcOrd="0" destOrd="0" presId="urn:microsoft.com/office/officeart/2005/8/layout/process4"/>
    <dgm:cxn modelId="{17819CB9-9A86-4247-B796-44E10ABF9CD6}" type="presParOf" srcId="{ED9015A6-5BB6-4EF2-B581-77EB48F71E81}" destId="{1D942D84-8E76-465E-8678-DBB9B89A1FC3}" srcOrd="1" destOrd="0" presId="urn:microsoft.com/office/officeart/2005/8/layout/process4"/>
    <dgm:cxn modelId="{CCF3A5AF-E13F-47E5-BEA4-24A07874D61E}" type="presParOf" srcId="{ED9015A6-5BB6-4EF2-B581-77EB48F71E81}" destId="{0F05A4AB-9D6C-4462-808F-556EF2756819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9660D76-FCE3-4772-930D-79DBF06B58E9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C1235A-D1A2-4B95-A862-3E9BDD846B83}">
      <dgm:prSet phldrT="[Tekst]" custT="1"/>
      <dgm:spPr/>
      <dgm:t>
        <a:bodyPr anchor="t"/>
        <a:lstStyle/>
        <a:p>
          <a:pPr algn="l"/>
          <a:r>
            <a:rPr lang="pl-PL" sz="3600" b="0" dirty="0">
              <a:solidFill>
                <a:schemeClr val="accent6">
                  <a:lumMod val="50000"/>
                </a:schemeClr>
              </a:solidFill>
              <a:latin typeface="+mj-lt"/>
            </a:rPr>
            <a:t>Kwota pomocy na operacje w ramach:</a:t>
          </a:r>
        </a:p>
        <a:p>
          <a:pPr marL="542925" indent="-542925" algn="l">
            <a:tabLst>
              <a:tab pos="542925" algn="l"/>
            </a:tabLst>
          </a:pPr>
          <a:r>
            <a:rPr lang="pl-PL" sz="3600" b="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3600" b="1" dirty="0">
              <a:solidFill>
                <a:schemeClr val="accent6">
                  <a:lumMod val="50000"/>
                </a:schemeClr>
              </a:solidFill>
              <a:latin typeface="+mj-lt"/>
            </a:rPr>
            <a:t>kolejnego naboru </a:t>
          </a:r>
          <a:r>
            <a:rPr lang="pl-PL" sz="3600" b="0" dirty="0">
              <a:solidFill>
                <a:schemeClr val="accent6">
                  <a:lumMod val="50000"/>
                </a:schemeClr>
              </a:solidFill>
              <a:latin typeface="+mj-lt"/>
            </a:rPr>
            <a:t>wniosków o przyznanie pomocy równa jest </a:t>
          </a:r>
          <a:r>
            <a:rPr lang="pl-PL" sz="3600" b="1" dirty="0">
              <a:solidFill>
                <a:srgbClr val="92D050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74 000 złotych</a:t>
          </a:r>
          <a:r>
            <a:rPr lang="pl-PL" sz="3600" b="0" dirty="0">
              <a:solidFill>
                <a:schemeClr val="accent6">
                  <a:lumMod val="50000"/>
                </a:schemeClr>
              </a:solidFill>
              <a:latin typeface="+mj-lt"/>
            </a:rPr>
            <a:t>.</a:t>
          </a:r>
        </a:p>
      </dgm:t>
    </dgm:pt>
    <dgm:pt modelId="{78CAEC56-78C3-427F-AE6C-583A2E06E221}" type="parTrans" cxnId="{5B4233C8-20EC-41B8-AD45-D101B27ECEED}">
      <dgm:prSet/>
      <dgm:spPr/>
      <dgm:t>
        <a:bodyPr/>
        <a:lstStyle/>
        <a:p>
          <a:endParaRPr lang="pl-PL" sz="3600" b="0">
            <a:latin typeface="+mj-lt"/>
          </a:endParaRPr>
        </a:p>
      </dgm:t>
    </dgm:pt>
    <dgm:pt modelId="{ADE609E6-F2CD-4163-B156-2F1C5DB79FA0}" type="sibTrans" cxnId="{5B4233C8-20EC-41B8-AD45-D101B27ECEED}">
      <dgm:prSet/>
      <dgm:spPr/>
      <dgm:t>
        <a:bodyPr/>
        <a:lstStyle/>
        <a:p>
          <a:endParaRPr lang="pl-PL" sz="3600" b="0">
            <a:latin typeface="+mj-lt"/>
          </a:endParaRPr>
        </a:p>
      </dgm:t>
    </dgm:pt>
    <dgm:pt modelId="{0FCC6112-3382-409F-BB07-BC0D3602CC50}" type="pres">
      <dgm:prSet presAssocID="{E9660D76-FCE3-4772-930D-79DBF06B58E9}" presName="Name0" presStyleCnt="0">
        <dgm:presLayoutVars>
          <dgm:chMax/>
          <dgm:chPref/>
          <dgm:dir/>
        </dgm:presLayoutVars>
      </dgm:prSet>
      <dgm:spPr/>
    </dgm:pt>
    <dgm:pt modelId="{14164D9F-2EB8-414B-82EB-7F9E77C8359B}" type="pres">
      <dgm:prSet presAssocID="{0CC1235A-D1A2-4B95-A862-3E9BDD846B83}" presName="parenttextcomposite" presStyleCnt="0"/>
      <dgm:spPr/>
    </dgm:pt>
    <dgm:pt modelId="{B3E478E7-8171-48C5-ADED-0B6BB18FBDDC}" type="pres">
      <dgm:prSet presAssocID="{0CC1235A-D1A2-4B95-A862-3E9BDD846B83}" presName="parenttext" presStyleLbl="revTx" presStyleIdx="0" presStyleCnt="1" custScaleY="419027">
        <dgm:presLayoutVars>
          <dgm:chMax/>
          <dgm:chPref val="2"/>
          <dgm:bulletEnabled val="1"/>
        </dgm:presLayoutVars>
      </dgm:prSet>
      <dgm:spPr/>
    </dgm:pt>
    <dgm:pt modelId="{87C2296A-1074-4045-A744-93B43254A2E9}" type="pres">
      <dgm:prSet presAssocID="{0CC1235A-D1A2-4B95-A862-3E9BDD846B83}" presName="parallelogramComposite" presStyleCnt="0"/>
      <dgm:spPr/>
    </dgm:pt>
    <dgm:pt modelId="{71D82084-B483-4E9F-BE0A-04D6218B1109}" type="pres">
      <dgm:prSet presAssocID="{0CC1235A-D1A2-4B95-A862-3E9BDD846B83}" presName="parallelogram1" presStyleLbl="alignNode1" presStyleIdx="0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A097367D-9434-475F-80D3-00A37BAD3A0A}" type="pres">
      <dgm:prSet presAssocID="{0CC1235A-D1A2-4B95-A862-3E9BDD846B83}" presName="parallelogram2" presStyleLbl="alignNode1" presStyleIdx="1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BDAA49A8-C1C0-4A25-8B26-FE4A7478E34A}" type="pres">
      <dgm:prSet presAssocID="{0CC1235A-D1A2-4B95-A862-3E9BDD846B83}" presName="parallelogram3" presStyleLbl="alignNode1" presStyleIdx="2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F91630ED-C62F-422D-B439-F543CC5D0A3B}" type="pres">
      <dgm:prSet presAssocID="{0CC1235A-D1A2-4B95-A862-3E9BDD846B83}" presName="parallelogram4" presStyleLbl="alignNode1" presStyleIdx="3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D0B0CA28-DE59-4D34-9CB5-CE80599872E5}" type="pres">
      <dgm:prSet presAssocID="{0CC1235A-D1A2-4B95-A862-3E9BDD846B83}" presName="parallelogram5" presStyleLbl="alignNode1" presStyleIdx="4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71A720E7-54F4-4A61-8AC4-2F676E3FB51B}" type="pres">
      <dgm:prSet presAssocID="{0CC1235A-D1A2-4B95-A862-3E9BDD846B83}" presName="parallelogram6" presStyleLbl="alignNode1" presStyleIdx="5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  <dgm:pt modelId="{9CB48E60-CF3E-426C-9AE2-2028D5BDB745}" type="pres">
      <dgm:prSet presAssocID="{0CC1235A-D1A2-4B95-A862-3E9BDD846B83}" presName="parallelogram7" presStyleLbl="alignNode1" presStyleIdx="6" presStyleCnt="7"/>
      <dgm:spPr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</a:gradFill>
        <a:ln>
          <a:solidFill>
            <a:srgbClr val="92D050"/>
          </a:solidFill>
        </a:ln>
      </dgm:spPr>
    </dgm:pt>
  </dgm:ptLst>
  <dgm:cxnLst>
    <dgm:cxn modelId="{74A0D957-C4EC-4815-82DE-788777442EF9}" type="presOf" srcId="{E9660D76-FCE3-4772-930D-79DBF06B58E9}" destId="{0FCC6112-3382-409F-BB07-BC0D3602CC50}" srcOrd="0" destOrd="0" presId="urn:microsoft.com/office/officeart/2008/layout/VerticalAccentList"/>
    <dgm:cxn modelId="{5B4233C8-20EC-41B8-AD45-D101B27ECEED}" srcId="{E9660D76-FCE3-4772-930D-79DBF06B58E9}" destId="{0CC1235A-D1A2-4B95-A862-3E9BDD846B83}" srcOrd="0" destOrd="0" parTransId="{78CAEC56-78C3-427F-AE6C-583A2E06E221}" sibTransId="{ADE609E6-F2CD-4163-B156-2F1C5DB79FA0}"/>
    <dgm:cxn modelId="{CEB0BFCE-6D3C-4088-B022-C0EA6F14858A}" type="presOf" srcId="{0CC1235A-D1A2-4B95-A862-3E9BDD846B83}" destId="{B3E478E7-8171-48C5-ADED-0B6BB18FBDDC}" srcOrd="0" destOrd="0" presId="urn:microsoft.com/office/officeart/2008/layout/VerticalAccentList"/>
    <dgm:cxn modelId="{B3936EC1-26AF-4FFD-B2E9-1FC0CBB6A670}" type="presParOf" srcId="{0FCC6112-3382-409F-BB07-BC0D3602CC50}" destId="{14164D9F-2EB8-414B-82EB-7F9E77C8359B}" srcOrd="0" destOrd="0" presId="urn:microsoft.com/office/officeart/2008/layout/VerticalAccentList"/>
    <dgm:cxn modelId="{89993DE2-5BCF-4304-855D-B82305B051EC}" type="presParOf" srcId="{14164D9F-2EB8-414B-82EB-7F9E77C8359B}" destId="{B3E478E7-8171-48C5-ADED-0B6BB18FBDDC}" srcOrd="0" destOrd="0" presId="urn:microsoft.com/office/officeart/2008/layout/VerticalAccentList"/>
    <dgm:cxn modelId="{DCF3929A-5BD0-465E-8E0E-ABACBCC86298}" type="presParOf" srcId="{0FCC6112-3382-409F-BB07-BC0D3602CC50}" destId="{87C2296A-1074-4045-A744-93B43254A2E9}" srcOrd="1" destOrd="0" presId="urn:microsoft.com/office/officeart/2008/layout/VerticalAccentList"/>
    <dgm:cxn modelId="{9C43EA3B-0967-4044-B133-7DC21C3EFC00}" type="presParOf" srcId="{87C2296A-1074-4045-A744-93B43254A2E9}" destId="{71D82084-B483-4E9F-BE0A-04D6218B1109}" srcOrd="0" destOrd="0" presId="urn:microsoft.com/office/officeart/2008/layout/VerticalAccentList"/>
    <dgm:cxn modelId="{99B80894-F0E4-44A1-9B5D-CB5B883B8AB5}" type="presParOf" srcId="{87C2296A-1074-4045-A744-93B43254A2E9}" destId="{A097367D-9434-475F-80D3-00A37BAD3A0A}" srcOrd="1" destOrd="0" presId="urn:microsoft.com/office/officeart/2008/layout/VerticalAccentList"/>
    <dgm:cxn modelId="{639CD24D-54F9-4892-BF0D-387FCD24276C}" type="presParOf" srcId="{87C2296A-1074-4045-A744-93B43254A2E9}" destId="{BDAA49A8-C1C0-4A25-8B26-FE4A7478E34A}" srcOrd="2" destOrd="0" presId="urn:microsoft.com/office/officeart/2008/layout/VerticalAccentList"/>
    <dgm:cxn modelId="{6F09B9ED-4C1E-48EA-B4F7-E7F9F91D4EEB}" type="presParOf" srcId="{87C2296A-1074-4045-A744-93B43254A2E9}" destId="{F91630ED-C62F-422D-B439-F543CC5D0A3B}" srcOrd="3" destOrd="0" presId="urn:microsoft.com/office/officeart/2008/layout/VerticalAccentList"/>
    <dgm:cxn modelId="{AD114E8D-0AB2-409C-9C10-4BA86FB7339D}" type="presParOf" srcId="{87C2296A-1074-4045-A744-93B43254A2E9}" destId="{D0B0CA28-DE59-4D34-9CB5-CE80599872E5}" srcOrd="4" destOrd="0" presId="urn:microsoft.com/office/officeart/2008/layout/VerticalAccentList"/>
    <dgm:cxn modelId="{0B77DDF2-D294-4C75-B526-1B0D7AC9FA07}" type="presParOf" srcId="{87C2296A-1074-4045-A744-93B43254A2E9}" destId="{71A720E7-54F4-4A61-8AC4-2F676E3FB51B}" srcOrd="5" destOrd="0" presId="urn:microsoft.com/office/officeart/2008/layout/VerticalAccentList"/>
    <dgm:cxn modelId="{F976C618-A62D-4490-8D2A-832C38168552}" type="presParOf" srcId="{87C2296A-1074-4045-A744-93B43254A2E9}" destId="{9CB48E60-CF3E-426C-9AE2-2028D5BDB745}" srcOrd="6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BC50AD3-4269-4328-AA74-AA49BCDB13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5ABC7741-A475-4D7D-B0F3-2A009F405494}">
      <dgm:prSet phldrT="[Tekst]" custT="1"/>
      <dgm:spPr/>
      <dgm:t>
        <a:bodyPr/>
        <a:lstStyle/>
        <a:p>
          <a:r>
            <a:rPr lang="pl-PL" sz="1200" dirty="0">
              <a:solidFill>
                <a:schemeClr val="accent6">
                  <a:lumMod val="50000"/>
                </a:schemeClr>
              </a:solidFill>
              <a:latin typeface="+mj-lt"/>
            </a:rPr>
            <a:t>Uwzględnienie obok roli sołtysa również roli rady sołeckiej (str. 6 i 7)</a:t>
          </a:r>
        </a:p>
      </dgm:t>
    </dgm:pt>
    <dgm:pt modelId="{25ABF799-D717-4123-BEE9-EE94E92CCC85}" type="parTrans" cxnId="{E9AEB341-68A9-46BF-88C2-2329E626DE46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FC749EDE-B596-451F-9B2E-E57C791A4214}" type="sibTrans" cxnId="{E9AEB341-68A9-46BF-88C2-2329E626DE46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B8ECFDC5-741A-4557-BA5F-A2BC1A8E151E}">
      <dgm:prSet custT="1"/>
      <dgm:spPr/>
      <dgm:t>
        <a:bodyPr/>
        <a:lstStyle/>
        <a:p>
          <a:r>
            <a:rPr lang="pl-PL" sz="1200" dirty="0">
              <a:solidFill>
                <a:schemeClr val="accent6">
                  <a:lumMod val="50000"/>
                </a:schemeClr>
              </a:solidFill>
              <a:latin typeface="+mj-lt"/>
            </a:rPr>
            <a:t>Rezygnacja z modyfikacji kryterium wyboru operacji których realizacja miała w sposób wymierny korzystnie wpływać na ochronę środowiska lub wykazywać pozytywny mierzalny efekt przeciwdziałania zmianie klimatu (str. 7)</a:t>
          </a:r>
        </a:p>
      </dgm:t>
    </dgm:pt>
    <dgm:pt modelId="{B1300AB9-E776-421E-AFB0-4281D7C1D8FD}" type="parTrans" cxnId="{63D4F6CC-0EA8-44B8-BED4-FFF1FE8C2315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81E9A52D-0A05-4D61-9D00-6FE59A3A65F6}" type="sibTrans" cxnId="{63D4F6CC-0EA8-44B8-BED4-FFF1FE8C2315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762E26ED-B957-47A8-87C4-C1A65B363F77}">
      <dgm:prSet custT="1"/>
      <dgm:spPr/>
      <dgm:t>
        <a:bodyPr/>
        <a:lstStyle/>
        <a:p>
          <a:r>
            <a:rPr lang="pl-PL" sz="1200" dirty="0">
              <a:solidFill>
                <a:schemeClr val="accent6">
                  <a:lumMod val="50000"/>
                </a:schemeClr>
              </a:solidFill>
              <a:latin typeface="+mj-lt"/>
            </a:rPr>
            <a:t>Rezygnacja przy wyborze </a:t>
          </a:r>
          <a:r>
            <a:rPr lang="pl-PL" sz="1200" dirty="0" err="1">
              <a:solidFill>
                <a:schemeClr val="accent6">
                  <a:lumMod val="50000"/>
                </a:schemeClr>
              </a:solidFill>
              <a:latin typeface="+mj-lt"/>
            </a:rPr>
            <a:t>grantobiorców</a:t>
          </a:r>
          <a:r>
            <a:rPr lang="pl-PL" sz="1200" dirty="0">
              <a:solidFill>
                <a:schemeClr val="accent6">
                  <a:lumMod val="50000"/>
                </a:schemeClr>
              </a:solidFill>
              <a:latin typeface="+mj-lt"/>
            </a:rPr>
            <a:t> w ramach projektów grantowych w zakresie przygotowania koncepcji SV z kryterium dotyczącego premiowania obszarów zmarginalizowanych, ale pozostawiono obszary po PGR (jeśli takie na obszarze LSR istnieją) (str. 7)</a:t>
          </a:r>
        </a:p>
      </dgm:t>
    </dgm:pt>
    <dgm:pt modelId="{944474FA-36B4-43CE-A3D7-E6C49FE49CC5}" type="parTrans" cxnId="{283350EB-3578-4B18-9399-DE8F707B72C7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BCD88898-D4FA-4C65-A7C9-FD9DB7ED7105}" type="sibTrans" cxnId="{283350EB-3578-4B18-9399-DE8F707B72C7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D57E9ACF-EE87-484D-97FF-119454E27492}">
      <dgm:prSet custT="1"/>
      <dgm:spPr/>
      <dgm:t>
        <a:bodyPr/>
        <a:lstStyle/>
        <a:p>
          <a:r>
            <a:rPr lang="pl-PL" sz="1200" dirty="0">
              <a:solidFill>
                <a:schemeClr val="accent6">
                  <a:lumMod val="50000"/>
                </a:schemeClr>
              </a:solidFill>
              <a:latin typeface="+mj-lt"/>
            </a:rPr>
            <a:t>Rezygnacja z warunku, iż obszar objęty działalnością wnioskodawcy wsparcia przygotowawczego „nie jest objęty działalnością innych wnioskodawców wsparcia przygotowawczego PROW” (str. 10)</a:t>
          </a:r>
        </a:p>
      </dgm:t>
    </dgm:pt>
    <dgm:pt modelId="{A7014143-2204-4099-B533-CB4D358C6E19}" type="parTrans" cxnId="{2106DC79-670D-4B6F-9F80-B20A2F98AB3C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CD69D5E7-1F42-49F9-9B88-57C33D1D0184}" type="sibTrans" cxnId="{2106DC79-670D-4B6F-9F80-B20A2F98AB3C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F74FD6BE-35E2-4E10-839A-F4B1320911D0}">
      <dgm:prSet custT="1"/>
      <dgm:spPr/>
      <dgm:t>
        <a:bodyPr/>
        <a:lstStyle/>
        <a:p>
          <a:r>
            <a:rPr lang="pl-PL" sz="1200" dirty="0">
              <a:solidFill>
                <a:schemeClr val="accent6">
                  <a:lumMod val="50000"/>
                </a:schemeClr>
              </a:solidFill>
              <a:latin typeface="+mj-lt"/>
            </a:rPr>
            <a:t>Dodanie warunku, iż obszar objęty działalnością wnioskodawcy wsparcia przygotowawczego, na którym realizowana ma być LSR jest spójny terytorialnie </a:t>
          </a:r>
          <a:br>
            <a:rPr lang="pl-PL" sz="12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1200" dirty="0">
              <a:solidFill>
                <a:schemeClr val="accent6">
                  <a:lumMod val="50000"/>
                </a:schemeClr>
              </a:solidFill>
              <a:latin typeface="+mj-lt"/>
            </a:rPr>
            <a:t>i nie stanowi przeszkody w spójności terytorialnej obszaru LSR wybranego i realizowanego w ramach PROW 2014-2020, jeżeli obszar ten jest objęty innym wnioskiem o przyznanie pomocy na wsparcie przygotowawcze (str. 11)</a:t>
          </a:r>
        </a:p>
      </dgm:t>
    </dgm:pt>
    <dgm:pt modelId="{A60415FE-6595-443D-A286-097FABE9E3D4}" type="parTrans" cxnId="{3BAB1633-AB7F-4850-B700-FB8E87DB20E7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5223B94D-7F7B-423F-82C8-DE871D633E46}" type="sibTrans" cxnId="{3BAB1633-AB7F-4850-B700-FB8E87DB20E7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F346273B-E16E-4A57-9BFB-63659171B3A7}">
      <dgm:prSet custT="1"/>
      <dgm:spPr/>
      <dgm:t>
        <a:bodyPr/>
        <a:lstStyle/>
        <a:p>
          <a:r>
            <a:rPr lang="pl-PL" sz="1200" dirty="0">
              <a:solidFill>
                <a:schemeClr val="accent6">
                  <a:lumMod val="50000"/>
                </a:schemeClr>
              </a:solidFill>
              <a:latin typeface="+mj-lt"/>
            </a:rPr>
            <a:t>Doprecyzowanie warunku dotyczącego członkostwa w LGD/stowarzyszeniu ubiegającym się o wsparcie przygotowawcze, iż warunek ten nie dotyczy LGD realizujących LSR w ramach PROW 2014-2020 (str. 11)</a:t>
          </a:r>
        </a:p>
      </dgm:t>
    </dgm:pt>
    <dgm:pt modelId="{AB19BD16-013E-43AA-8DAE-154B5B685842}" type="parTrans" cxnId="{9580910C-E3F1-46AC-BF13-EBAAB2203B8A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C3B166E-CC74-4103-B48A-504AB2D58C85}" type="sibTrans" cxnId="{9580910C-E3F1-46AC-BF13-EBAAB2203B8A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0AA0802E-D68D-4863-AD1C-284C86ED0CBF}">
      <dgm:prSet custT="1"/>
      <dgm:spPr/>
      <dgm:t>
        <a:bodyPr/>
        <a:lstStyle/>
        <a:p>
          <a:r>
            <a:rPr lang="pl-PL" sz="1200" dirty="0">
              <a:solidFill>
                <a:schemeClr val="accent6">
                  <a:lumMod val="50000"/>
                </a:schemeClr>
              </a:solidFill>
              <a:latin typeface="+mj-lt"/>
            </a:rPr>
            <a:t>Doprecyzowanie warunków dotyczących liczby mieszkańców, które uważa się również za spełnione, jeżeli obszar objęty działalnością wnioskodawcy, na którym ma być realizowana LSR w ramach nowej perspektywy finansowej (2021-2027) jest tożsamy z obszarem LSR z okresu 2014-2020 (str. 11)</a:t>
          </a:r>
        </a:p>
      </dgm:t>
    </dgm:pt>
    <dgm:pt modelId="{9B4F0489-A209-4FC7-84A1-3B5353ED2F62}" type="parTrans" cxnId="{17E0876F-BF50-41EC-86A1-16E223D5FF19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AA5832EC-9899-4703-9710-1A90B5BD973D}" type="sibTrans" cxnId="{17E0876F-BF50-41EC-86A1-16E223D5FF19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8B802F5D-1EF3-4C73-B346-FC5DAE42FA77}">
      <dgm:prSet/>
      <dgm:spPr/>
      <dgm:t>
        <a:bodyPr/>
        <a:lstStyle/>
        <a:p>
          <a:endParaRPr lang="pl-PL"/>
        </a:p>
      </dgm:t>
    </dgm:pt>
    <dgm:pt modelId="{5B5E48EF-2C07-4DD9-A2FF-C45CEFF38297}" type="parTrans" cxnId="{15CBFA39-1086-461E-8DE9-621906C60B12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58C64BFD-759D-411D-A5D3-3D23B8379B15}" type="sibTrans" cxnId="{15CBFA39-1086-461E-8DE9-621906C60B12}">
      <dgm:prSet/>
      <dgm:spPr/>
      <dgm:t>
        <a:bodyPr/>
        <a:lstStyle/>
        <a:p>
          <a:endParaRPr lang="pl-PL" sz="12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8DD06EFF-AA0A-4336-9D48-7C063EAA1DC8}" type="pres">
      <dgm:prSet presAssocID="{8BC50AD3-4269-4328-AA74-AA49BCDB139B}" presName="Name0" presStyleCnt="0">
        <dgm:presLayoutVars>
          <dgm:chMax val="7"/>
          <dgm:chPref val="7"/>
          <dgm:dir/>
        </dgm:presLayoutVars>
      </dgm:prSet>
      <dgm:spPr/>
    </dgm:pt>
    <dgm:pt modelId="{C7BA4312-C234-472E-AADE-934FA5273F3D}" type="pres">
      <dgm:prSet presAssocID="{8BC50AD3-4269-4328-AA74-AA49BCDB139B}" presName="Name1" presStyleCnt="0"/>
      <dgm:spPr/>
    </dgm:pt>
    <dgm:pt modelId="{2A2CF4F2-D903-4D68-AA38-C814F0FC94B0}" type="pres">
      <dgm:prSet presAssocID="{8BC50AD3-4269-4328-AA74-AA49BCDB139B}" presName="cycle" presStyleCnt="0"/>
      <dgm:spPr/>
    </dgm:pt>
    <dgm:pt modelId="{FBED7951-1BF5-4B61-9E3C-1271F7E20948}" type="pres">
      <dgm:prSet presAssocID="{8BC50AD3-4269-4328-AA74-AA49BCDB139B}" presName="srcNode" presStyleLbl="node1" presStyleIdx="0" presStyleCnt="7"/>
      <dgm:spPr/>
    </dgm:pt>
    <dgm:pt modelId="{BB4A8D5C-C4E6-46CD-96BC-801FFC1406F4}" type="pres">
      <dgm:prSet presAssocID="{8BC50AD3-4269-4328-AA74-AA49BCDB139B}" presName="conn" presStyleLbl="parChTrans1D2" presStyleIdx="0" presStyleCnt="1"/>
      <dgm:spPr/>
    </dgm:pt>
    <dgm:pt modelId="{BDBC5C8A-1237-4523-9F81-E58A6281BE81}" type="pres">
      <dgm:prSet presAssocID="{8BC50AD3-4269-4328-AA74-AA49BCDB139B}" presName="extraNode" presStyleLbl="node1" presStyleIdx="0" presStyleCnt="7"/>
      <dgm:spPr/>
    </dgm:pt>
    <dgm:pt modelId="{801CCF41-2052-4ABD-90B0-A677A23A4068}" type="pres">
      <dgm:prSet presAssocID="{8BC50AD3-4269-4328-AA74-AA49BCDB139B}" presName="dstNode" presStyleLbl="node1" presStyleIdx="0" presStyleCnt="7"/>
      <dgm:spPr/>
    </dgm:pt>
    <dgm:pt modelId="{51605792-B40A-400B-83FA-8CFC9B0BBF42}" type="pres">
      <dgm:prSet presAssocID="{5ABC7741-A475-4D7D-B0F3-2A009F405494}" presName="text_1" presStyleLbl="node1" presStyleIdx="0" presStyleCnt="7">
        <dgm:presLayoutVars>
          <dgm:bulletEnabled val="1"/>
        </dgm:presLayoutVars>
      </dgm:prSet>
      <dgm:spPr/>
    </dgm:pt>
    <dgm:pt modelId="{DCFA401B-D443-42F8-854F-3EEC40C966EB}" type="pres">
      <dgm:prSet presAssocID="{5ABC7741-A475-4D7D-B0F3-2A009F405494}" presName="accent_1" presStyleCnt="0"/>
      <dgm:spPr/>
    </dgm:pt>
    <dgm:pt modelId="{6D23BF51-DF47-419C-A541-42F356837580}" type="pres">
      <dgm:prSet presAssocID="{5ABC7741-A475-4D7D-B0F3-2A009F405494}" presName="accentRepeatNode" presStyleLbl="solidFgAcc1" presStyleIdx="0" presStyleCnt="7"/>
      <dgm:spPr/>
    </dgm:pt>
    <dgm:pt modelId="{6ED70F5D-C0B6-498F-9EC4-CF06295A3FF9}" type="pres">
      <dgm:prSet presAssocID="{B8ECFDC5-741A-4557-BA5F-A2BC1A8E151E}" presName="text_2" presStyleLbl="node1" presStyleIdx="1" presStyleCnt="7">
        <dgm:presLayoutVars>
          <dgm:bulletEnabled val="1"/>
        </dgm:presLayoutVars>
      </dgm:prSet>
      <dgm:spPr/>
    </dgm:pt>
    <dgm:pt modelId="{517AB8B7-58BB-4810-93F2-0002A73C9917}" type="pres">
      <dgm:prSet presAssocID="{B8ECFDC5-741A-4557-BA5F-A2BC1A8E151E}" presName="accent_2" presStyleCnt="0"/>
      <dgm:spPr/>
    </dgm:pt>
    <dgm:pt modelId="{EB9D15CE-2D58-4B67-85A7-8CC1CD36F638}" type="pres">
      <dgm:prSet presAssocID="{B8ECFDC5-741A-4557-BA5F-A2BC1A8E151E}" presName="accentRepeatNode" presStyleLbl="solidFgAcc1" presStyleIdx="1" presStyleCnt="7"/>
      <dgm:spPr/>
    </dgm:pt>
    <dgm:pt modelId="{E721931F-8637-4C3F-9B56-0D7D895C24CA}" type="pres">
      <dgm:prSet presAssocID="{762E26ED-B957-47A8-87C4-C1A65B363F77}" presName="text_3" presStyleLbl="node1" presStyleIdx="2" presStyleCnt="7">
        <dgm:presLayoutVars>
          <dgm:bulletEnabled val="1"/>
        </dgm:presLayoutVars>
      </dgm:prSet>
      <dgm:spPr/>
    </dgm:pt>
    <dgm:pt modelId="{AB10BB76-A894-4AEF-A1DF-204235194BD3}" type="pres">
      <dgm:prSet presAssocID="{762E26ED-B957-47A8-87C4-C1A65B363F77}" presName="accent_3" presStyleCnt="0"/>
      <dgm:spPr/>
    </dgm:pt>
    <dgm:pt modelId="{39D4AE9A-A7C5-4763-A647-67CBAFA1FFA4}" type="pres">
      <dgm:prSet presAssocID="{762E26ED-B957-47A8-87C4-C1A65B363F77}" presName="accentRepeatNode" presStyleLbl="solidFgAcc1" presStyleIdx="2" presStyleCnt="7"/>
      <dgm:spPr/>
    </dgm:pt>
    <dgm:pt modelId="{230118EF-43C7-4D8A-B140-658CA6BC208F}" type="pres">
      <dgm:prSet presAssocID="{D57E9ACF-EE87-484D-97FF-119454E27492}" presName="text_4" presStyleLbl="node1" presStyleIdx="3" presStyleCnt="7">
        <dgm:presLayoutVars>
          <dgm:bulletEnabled val="1"/>
        </dgm:presLayoutVars>
      </dgm:prSet>
      <dgm:spPr/>
    </dgm:pt>
    <dgm:pt modelId="{5D218FCC-1609-4946-85F7-1F100170AE29}" type="pres">
      <dgm:prSet presAssocID="{D57E9ACF-EE87-484D-97FF-119454E27492}" presName="accent_4" presStyleCnt="0"/>
      <dgm:spPr/>
    </dgm:pt>
    <dgm:pt modelId="{35953965-61FD-436D-A655-A7FB7966DB0E}" type="pres">
      <dgm:prSet presAssocID="{D57E9ACF-EE87-484D-97FF-119454E27492}" presName="accentRepeatNode" presStyleLbl="solidFgAcc1" presStyleIdx="3" presStyleCnt="7"/>
      <dgm:spPr/>
    </dgm:pt>
    <dgm:pt modelId="{00A6DFFC-4359-430F-8889-04F0913060EA}" type="pres">
      <dgm:prSet presAssocID="{F74FD6BE-35E2-4E10-839A-F4B1320911D0}" presName="text_5" presStyleLbl="node1" presStyleIdx="4" presStyleCnt="7">
        <dgm:presLayoutVars>
          <dgm:bulletEnabled val="1"/>
        </dgm:presLayoutVars>
      </dgm:prSet>
      <dgm:spPr/>
    </dgm:pt>
    <dgm:pt modelId="{A09B76A8-B21B-4DB4-9F85-5940E2DF35FB}" type="pres">
      <dgm:prSet presAssocID="{F74FD6BE-35E2-4E10-839A-F4B1320911D0}" presName="accent_5" presStyleCnt="0"/>
      <dgm:spPr/>
    </dgm:pt>
    <dgm:pt modelId="{4ACF7387-3BBF-40F1-9E42-A110B4B0F1E5}" type="pres">
      <dgm:prSet presAssocID="{F74FD6BE-35E2-4E10-839A-F4B1320911D0}" presName="accentRepeatNode" presStyleLbl="solidFgAcc1" presStyleIdx="4" presStyleCnt="7"/>
      <dgm:spPr/>
    </dgm:pt>
    <dgm:pt modelId="{9061F9D6-B1B2-40AA-B6AA-39D6924FCA73}" type="pres">
      <dgm:prSet presAssocID="{F346273B-E16E-4A57-9BFB-63659171B3A7}" presName="text_6" presStyleLbl="node1" presStyleIdx="5" presStyleCnt="7">
        <dgm:presLayoutVars>
          <dgm:bulletEnabled val="1"/>
        </dgm:presLayoutVars>
      </dgm:prSet>
      <dgm:spPr/>
    </dgm:pt>
    <dgm:pt modelId="{101E3538-408D-438D-89BD-1348EA0F3CDB}" type="pres">
      <dgm:prSet presAssocID="{F346273B-E16E-4A57-9BFB-63659171B3A7}" presName="accent_6" presStyleCnt="0"/>
      <dgm:spPr/>
    </dgm:pt>
    <dgm:pt modelId="{F44A0D89-414D-431B-B618-21F479F4FC6B}" type="pres">
      <dgm:prSet presAssocID="{F346273B-E16E-4A57-9BFB-63659171B3A7}" presName="accentRepeatNode" presStyleLbl="solidFgAcc1" presStyleIdx="5" presStyleCnt="7"/>
      <dgm:spPr/>
    </dgm:pt>
    <dgm:pt modelId="{C303D101-193A-400E-9282-90A1BA45BD72}" type="pres">
      <dgm:prSet presAssocID="{0AA0802E-D68D-4863-AD1C-284C86ED0CBF}" presName="text_7" presStyleLbl="node1" presStyleIdx="6" presStyleCnt="7">
        <dgm:presLayoutVars>
          <dgm:bulletEnabled val="1"/>
        </dgm:presLayoutVars>
      </dgm:prSet>
      <dgm:spPr/>
    </dgm:pt>
    <dgm:pt modelId="{C77A61D2-8215-47E5-8BA6-38EE39DBF310}" type="pres">
      <dgm:prSet presAssocID="{0AA0802E-D68D-4863-AD1C-284C86ED0CBF}" presName="accent_7" presStyleCnt="0"/>
      <dgm:spPr/>
    </dgm:pt>
    <dgm:pt modelId="{A5783E95-7728-4428-8F17-C9543A374A4E}" type="pres">
      <dgm:prSet presAssocID="{0AA0802E-D68D-4863-AD1C-284C86ED0CBF}" presName="accentRepeatNode" presStyleLbl="solidFgAcc1" presStyleIdx="6" presStyleCnt="7"/>
      <dgm:spPr/>
    </dgm:pt>
  </dgm:ptLst>
  <dgm:cxnLst>
    <dgm:cxn modelId="{9580910C-E3F1-46AC-BF13-EBAAB2203B8A}" srcId="{8BC50AD3-4269-4328-AA74-AA49BCDB139B}" destId="{F346273B-E16E-4A57-9BFB-63659171B3A7}" srcOrd="5" destOrd="0" parTransId="{AB19BD16-013E-43AA-8DAE-154B5B685842}" sibTransId="{4C3B166E-CC74-4103-B48A-504AB2D58C85}"/>
    <dgm:cxn modelId="{538C0B28-552F-4CFF-96F4-3C43B8F0495A}" type="presOf" srcId="{5ABC7741-A475-4D7D-B0F3-2A009F405494}" destId="{51605792-B40A-400B-83FA-8CFC9B0BBF42}" srcOrd="0" destOrd="0" presId="urn:microsoft.com/office/officeart/2008/layout/VerticalCurvedList"/>
    <dgm:cxn modelId="{3BAB1633-AB7F-4850-B700-FB8E87DB20E7}" srcId="{8BC50AD3-4269-4328-AA74-AA49BCDB139B}" destId="{F74FD6BE-35E2-4E10-839A-F4B1320911D0}" srcOrd="4" destOrd="0" parTransId="{A60415FE-6595-443D-A286-097FABE9E3D4}" sibTransId="{5223B94D-7F7B-423F-82C8-DE871D633E46}"/>
    <dgm:cxn modelId="{15CBFA39-1086-461E-8DE9-621906C60B12}" srcId="{8BC50AD3-4269-4328-AA74-AA49BCDB139B}" destId="{8B802F5D-1EF3-4C73-B346-FC5DAE42FA77}" srcOrd="7" destOrd="0" parTransId="{5B5E48EF-2C07-4DD9-A2FF-C45CEFF38297}" sibTransId="{58C64BFD-759D-411D-A5D3-3D23B8379B15}"/>
    <dgm:cxn modelId="{E9AEB341-68A9-46BF-88C2-2329E626DE46}" srcId="{8BC50AD3-4269-4328-AA74-AA49BCDB139B}" destId="{5ABC7741-A475-4D7D-B0F3-2A009F405494}" srcOrd="0" destOrd="0" parTransId="{25ABF799-D717-4123-BEE9-EE94E92CCC85}" sibTransId="{FC749EDE-B596-451F-9B2E-E57C791A4214}"/>
    <dgm:cxn modelId="{33C1764E-AB0B-48D7-A018-C06B750C331D}" type="presOf" srcId="{0AA0802E-D68D-4863-AD1C-284C86ED0CBF}" destId="{C303D101-193A-400E-9282-90A1BA45BD72}" srcOrd="0" destOrd="0" presId="urn:microsoft.com/office/officeart/2008/layout/VerticalCurvedList"/>
    <dgm:cxn modelId="{17E0876F-BF50-41EC-86A1-16E223D5FF19}" srcId="{8BC50AD3-4269-4328-AA74-AA49BCDB139B}" destId="{0AA0802E-D68D-4863-AD1C-284C86ED0CBF}" srcOrd="6" destOrd="0" parTransId="{9B4F0489-A209-4FC7-84A1-3B5353ED2F62}" sibTransId="{AA5832EC-9899-4703-9710-1A90B5BD973D}"/>
    <dgm:cxn modelId="{23F53C74-3D8B-420E-BFDB-38ED69D1C86B}" type="presOf" srcId="{B8ECFDC5-741A-4557-BA5F-A2BC1A8E151E}" destId="{6ED70F5D-C0B6-498F-9EC4-CF06295A3FF9}" srcOrd="0" destOrd="0" presId="urn:microsoft.com/office/officeart/2008/layout/VerticalCurvedList"/>
    <dgm:cxn modelId="{82590755-4667-44C2-B008-1B9310F98D41}" type="presOf" srcId="{F74FD6BE-35E2-4E10-839A-F4B1320911D0}" destId="{00A6DFFC-4359-430F-8889-04F0913060EA}" srcOrd="0" destOrd="0" presId="urn:microsoft.com/office/officeart/2008/layout/VerticalCurvedList"/>
    <dgm:cxn modelId="{2106DC79-670D-4B6F-9F80-B20A2F98AB3C}" srcId="{8BC50AD3-4269-4328-AA74-AA49BCDB139B}" destId="{D57E9ACF-EE87-484D-97FF-119454E27492}" srcOrd="3" destOrd="0" parTransId="{A7014143-2204-4099-B533-CB4D358C6E19}" sibTransId="{CD69D5E7-1F42-49F9-9B88-57C33D1D0184}"/>
    <dgm:cxn modelId="{4B8A44A1-1385-4EB1-A869-99800B28E6FC}" type="presOf" srcId="{762E26ED-B957-47A8-87C4-C1A65B363F77}" destId="{E721931F-8637-4C3F-9B56-0D7D895C24CA}" srcOrd="0" destOrd="0" presId="urn:microsoft.com/office/officeart/2008/layout/VerticalCurvedList"/>
    <dgm:cxn modelId="{63D4F6CC-0EA8-44B8-BED4-FFF1FE8C2315}" srcId="{8BC50AD3-4269-4328-AA74-AA49BCDB139B}" destId="{B8ECFDC5-741A-4557-BA5F-A2BC1A8E151E}" srcOrd="1" destOrd="0" parTransId="{B1300AB9-E776-421E-AFB0-4281D7C1D8FD}" sibTransId="{81E9A52D-0A05-4D61-9D00-6FE59A3A65F6}"/>
    <dgm:cxn modelId="{BA24FCD2-D326-46D3-BB0D-FDBD4402EBAD}" type="presOf" srcId="{D57E9ACF-EE87-484D-97FF-119454E27492}" destId="{230118EF-43C7-4D8A-B140-658CA6BC208F}" srcOrd="0" destOrd="0" presId="urn:microsoft.com/office/officeart/2008/layout/VerticalCurvedList"/>
    <dgm:cxn modelId="{DA5D40D5-67C0-442C-B07F-2F563CFE690D}" type="presOf" srcId="{FC749EDE-B596-451F-9B2E-E57C791A4214}" destId="{BB4A8D5C-C4E6-46CD-96BC-801FFC1406F4}" srcOrd="0" destOrd="0" presId="urn:microsoft.com/office/officeart/2008/layout/VerticalCurvedList"/>
    <dgm:cxn modelId="{283350EB-3578-4B18-9399-DE8F707B72C7}" srcId="{8BC50AD3-4269-4328-AA74-AA49BCDB139B}" destId="{762E26ED-B957-47A8-87C4-C1A65B363F77}" srcOrd="2" destOrd="0" parTransId="{944474FA-36B4-43CE-A3D7-E6C49FE49CC5}" sibTransId="{BCD88898-D4FA-4C65-A7C9-FD9DB7ED7105}"/>
    <dgm:cxn modelId="{2ACE70F9-F13C-4ADD-88AD-6FDE869C9B07}" type="presOf" srcId="{8BC50AD3-4269-4328-AA74-AA49BCDB139B}" destId="{8DD06EFF-AA0A-4336-9D48-7C063EAA1DC8}" srcOrd="0" destOrd="0" presId="urn:microsoft.com/office/officeart/2008/layout/VerticalCurvedList"/>
    <dgm:cxn modelId="{EB3CB4FB-CE18-4BC9-A2D1-8942BB979D03}" type="presOf" srcId="{F346273B-E16E-4A57-9BFB-63659171B3A7}" destId="{9061F9D6-B1B2-40AA-B6AA-39D6924FCA73}" srcOrd="0" destOrd="0" presId="urn:microsoft.com/office/officeart/2008/layout/VerticalCurvedList"/>
    <dgm:cxn modelId="{B7716F3F-D28E-4C54-BFB5-07C2454DC7BC}" type="presParOf" srcId="{8DD06EFF-AA0A-4336-9D48-7C063EAA1DC8}" destId="{C7BA4312-C234-472E-AADE-934FA5273F3D}" srcOrd="0" destOrd="0" presId="urn:microsoft.com/office/officeart/2008/layout/VerticalCurvedList"/>
    <dgm:cxn modelId="{4106A69C-A919-4BE8-9FA6-617A50D29946}" type="presParOf" srcId="{C7BA4312-C234-472E-AADE-934FA5273F3D}" destId="{2A2CF4F2-D903-4D68-AA38-C814F0FC94B0}" srcOrd="0" destOrd="0" presId="urn:microsoft.com/office/officeart/2008/layout/VerticalCurvedList"/>
    <dgm:cxn modelId="{97A11BCA-D547-4D90-97BE-B71F0C2C946F}" type="presParOf" srcId="{2A2CF4F2-D903-4D68-AA38-C814F0FC94B0}" destId="{FBED7951-1BF5-4B61-9E3C-1271F7E20948}" srcOrd="0" destOrd="0" presId="urn:microsoft.com/office/officeart/2008/layout/VerticalCurvedList"/>
    <dgm:cxn modelId="{F0CB5CE7-4059-4C14-BF24-A3BA73FB9033}" type="presParOf" srcId="{2A2CF4F2-D903-4D68-AA38-C814F0FC94B0}" destId="{BB4A8D5C-C4E6-46CD-96BC-801FFC1406F4}" srcOrd="1" destOrd="0" presId="urn:microsoft.com/office/officeart/2008/layout/VerticalCurvedList"/>
    <dgm:cxn modelId="{40933780-2CE1-42D7-9195-028E60ADF42C}" type="presParOf" srcId="{2A2CF4F2-D903-4D68-AA38-C814F0FC94B0}" destId="{BDBC5C8A-1237-4523-9F81-E58A6281BE81}" srcOrd="2" destOrd="0" presId="urn:microsoft.com/office/officeart/2008/layout/VerticalCurvedList"/>
    <dgm:cxn modelId="{07E25B87-B064-4714-92EF-4EA18E9AA26C}" type="presParOf" srcId="{2A2CF4F2-D903-4D68-AA38-C814F0FC94B0}" destId="{801CCF41-2052-4ABD-90B0-A677A23A4068}" srcOrd="3" destOrd="0" presId="urn:microsoft.com/office/officeart/2008/layout/VerticalCurvedList"/>
    <dgm:cxn modelId="{5566D181-C8B0-4B71-9D05-7728E72EDDC8}" type="presParOf" srcId="{C7BA4312-C234-472E-AADE-934FA5273F3D}" destId="{51605792-B40A-400B-83FA-8CFC9B0BBF42}" srcOrd="1" destOrd="0" presId="urn:microsoft.com/office/officeart/2008/layout/VerticalCurvedList"/>
    <dgm:cxn modelId="{A555A2BD-AEAF-45DC-BE4C-213D0A3015CA}" type="presParOf" srcId="{C7BA4312-C234-472E-AADE-934FA5273F3D}" destId="{DCFA401B-D443-42F8-854F-3EEC40C966EB}" srcOrd="2" destOrd="0" presId="urn:microsoft.com/office/officeart/2008/layout/VerticalCurvedList"/>
    <dgm:cxn modelId="{D290F443-93E8-4CE5-99FD-175DB7DFDC57}" type="presParOf" srcId="{DCFA401B-D443-42F8-854F-3EEC40C966EB}" destId="{6D23BF51-DF47-419C-A541-42F356837580}" srcOrd="0" destOrd="0" presId="urn:microsoft.com/office/officeart/2008/layout/VerticalCurvedList"/>
    <dgm:cxn modelId="{AB456965-21E3-465D-90BB-912FAB597C4F}" type="presParOf" srcId="{C7BA4312-C234-472E-AADE-934FA5273F3D}" destId="{6ED70F5D-C0B6-498F-9EC4-CF06295A3FF9}" srcOrd="3" destOrd="0" presId="urn:microsoft.com/office/officeart/2008/layout/VerticalCurvedList"/>
    <dgm:cxn modelId="{728BF23F-76B5-40C0-A44B-E54686269261}" type="presParOf" srcId="{C7BA4312-C234-472E-AADE-934FA5273F3D}" destId="{517AB8B7-58BB-4810-93F2-0002A73C9917}" srcOrd="4" destOrd="0" presId="urn:microsoft.com/office/officeart/2008/layout/VerticalCurvedList"/>
    <dgm:cxn modelId="{F431D986-0D66-4C6B-865B-CF8DD4D9CCD7}" type="presParOf" srcId="{517AB8B7-58BB-4810-93F2-0002A73C9917}" destId="{EB9D15CE-2D58-4B67-85A7-8CC1CD36F638}" srcOrd="0" destOrd="0" presId="urn:microsoft.com/office/officeart/2008/layout/VerticalCurvedList"/>
    <dgm:cxn modelId="{46B5145D-9FFE-4DD9-AD8C-BBF490CC9703}" type="presParOf" srcId="{C7BA4312-C234-472E-AADE-934FA5273F3D}" destId="{E721931F-8637-4C3F-9B56-0D7D895C24CA}" srcOrd="5" destOrd="0" presId="urn:microsoft.com/office/officeart/2008/layout/VerticalCurvedList"/>
    <dgm:cxn modelId="{66DAC18F-A699-4229-8677-3112CF596FA4}" type="presParOf" srcId="{C7BA4312-C234-472E-AADE-934FA5273F3D}" destId="{AB10BB76-A894-4AEF-A1DF-204235194BD3}" srcOrd="6" destOrd="0" presId="urn:microsoft.com/office/officeart/2008/layout/VerticalCurvedList"/>
    <dgm:cxn modelId="{9CD03CC1-F390-4C5D-B02E-1A33E15FDDB3}" type="presParOf" srcId="{AB10BB76-A894-4AEF-A1DF-204235194BD3}" destId="{39D4AE9A-A7C5-4763-A647-67CBAFA1FFA4}" srcOrd="0" destOrd="0" presId="urn:microsoft.com/office/officeart/2008/layout/VerticalCurvedList"/>
    <dgm:cxn modelId="{B6BB60A5-4EEA-44F6-A278-60276932708F}" type="presParOf" srcId="{C7BA4312-C234-472E-AADE-934FA5273F3D}" destId="{230118EF-43C7-4D8A-B140-658CA6BC208F}" srcOrd="7" destOrd="0" presId="urn:microsoft.com/office/officeart/2008/layout/VerticalCurvedList"/>
    <dgm:cxn modelId="{670DB255-4EA5-4749-BAEF-B6C59AD52904}" type="presParOf" srcId="{C7BA4312-C234-472E-AADE-934FA5273F3D}" destId="{5D218FCC-1609-4946-85F7-1F100170AE29}" srcOrd="8" destOrd="0" presId="urn:microsoft.com/office/officeart/2008/layout/VerticalCurvedList"/>
    <dgm:cxn modelId="{BB94B3CD-34D9-4C9E-8718-18559E029832}" type="presParOf" srcId="{5D218FCC-1609-4946-85F7-1F100170AE29}" destId="{35953965-61FD-436D-A655-A7FB7966DB0E}" srcOrd="0" destOrd="0" presId="urn:microsoft.com/office/officeart/2008/layout/VerticalCurvedList"/>
    <dgm:cxn modelId="{1E3E68CF-B41B-4930-BA4A-8A24FB55AB2B}" type="presParOf" srcId="{C7BA4312-C234-472E-AADE-934FA5273F3D}" destId="{00A6DFFC-4359-430F-8889-04F0913060EA}" srcOrd="9" destOrd="0" presId="urn:microsoft.com/office/officeart/2008/layout/VerticalCurvedList"/>
    <dgm:cxn modelId="{797DCD21-D189-470A-AC9E-6129C17E47C0}" type="presParOf" srcId="{C7BA4312-C234-472E-AADE-934FA5273F3D}" destId="{A09B76A8-B21B-4DB4-9F85-5940E2DF35FB}" srcOrd="10" destOrd="0" presId="urn:microsoft.com/office/officeart/2008/layout/VerticalCurvedList"/>
    <dgm:cxn modelId="{53C36894-674B-4E09-96B6-225C56DA87C4}" type="presParOf" srcId="{A09B76A8-B21B-4DB4-9F85-5940E2DF35FB}" destId="{4ACF7387-3BBF-40F1-9E42-A110B4B0F1E5}" srcOrd="0" destOrd="0" presId="urn:microsoft.com/office/officeart/2008/layout/VerticalCurvedList"/>
    <dgm:cxn modelId="{E77B5377-EB1D-4006-903E-6A3214E5C5F0}" type="presParOf" srcId="{C7BA4312-C234-472E-AADE-934FA5273F3D}" destId="{9061F9D6-B1B2-40AA-B6AA-39D6924FCA73}" srcOrd="11" destOrd="0" presId="urn:microsoft.com/office/officeart/2008/layout/VerticalCurvedList"/>
    <dgm:cxn modelId="{3DFEB13F-2FED-464C-B6B7-EB2BB4D561F9}" type="presParOf" srcId="{C7BA4312-C234-472E-AADE-934FA5273F3D}" destId="{101E3538-408D-438D-89BD-1348EA0F3CDB}" srcOrd="12" destOrd="0" presId="urn:microsoft.com/office/officeart/2008/layout/VerticalCurvedList"/>
    <dgm:cxn modelId="{076682EF-17C6-4743-BC16-3A34A96823FF}" type="presParOf" srcId="{101E3538-408D-438D-89BD-1348EA0F3CDB}" destId="{F44A0D89-414D-431B-B618-21F479F4FC6B}" srcOrd="0" destOrd="0" presId="urn:microsoft.com/office/officeart/2008/layout/VerticalCurvedList"/>
    <dgm:cxn modelId="{BE90BEC5-C932-4FF7-9C96-442E0F4937E4}" type="presParOf" srcId="{C7BA4312-C234-472E-AADE-934FA5273F3D}" destId="{C303D101-193A-400E-9282-90A1BA45BD72}" srcOrd="13" destOrd="0" presId="urn:microsoft.com/office/officeart/2008/layout/VerticalCurvedList"/>
    <dgm:cxn modelId="{6D508228-CE76-4B52-B994-F38E43CB99D0}" type="presParOf" srcId="{C7BA4312-C234-472E-AADE-934FA5273F3D}" destId="{C77A61D2-8215-47E5-8BA6-38EE39DBF310}" srcOrd="14" destOrd="0" presId="urn:microsoft.com/office/officeart/2008/layout/VerticalCurvedList"/>
    <dgm:cxn modelId="{96070A43-C324-453F-B3E9-7336BCAC8D66}" type="presParOf" srcId="{C77A61D2-8215-47E5-8BA6-38EE39DBF310}" destId="{A5783E95-7728-4428-8F17-C9543A374A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60D76-FCE3-4772-930D-79DBF06B58E9}" type="doc">
      <dgm:prSet loTypeId="urn:microsoft.com/office/officeart/2008/layout/VerticalAccentList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0CC1235A-D1A2-4B95-A862-3E9BDD846B83}">
      <dgm:prSet phldrT="[Tekst]" custT="1"/>
      <dgm:spPr/>
      <dgm:t>
        <a:bodyPr/>
        <a:lstStyle/>
        <a:p>
          <a:pPr marL="533400" indent="-533400" algn="just">
            <a:tabLst>
              <a:tab pos="533400" algn="l"/>
            </a:tabLst>
          </a:pPr>
          <a:r>
            <a:rPr lang="pl-PL" sz="2800" dirty="0">
              <a:latin typeface="+mj-lt"/>
              <a:sym typeface="Wingdings" panose="05000000000000000000" pitchFamily="2" charset="2"/>
            </a:rPr>
            <a:t> Z</a:t>
          </a:r>
          <a:r>
            <a:rPr lang="pl-PL" sz="2800" dirty="0">
              <a:latin typeface="+mj-lt"/>
            </a:rPr>
            <a:t>miany redakcyjne </a:t>
          </a:r>
          <a:r>
            <a:rPr lang="pl-PL" sz="2800" b="1" dirty="0">
              <a:latin typeface="+mj-lt"/>
            </a:rPr>
            <a:t>pkt 10 </a:t>
          </a:r>
          <a:r>
            <a:rPr lang="pl-PL" sz="2800" dirty="0">
              <a:latin typeface="+mj-lt"/>
            </a:rPr>
            <a:t>polegające na zamianie wyrazów </a:t>
          </a:r>
          <a:br>
            <a:rPr lang="pl-PL" sz="2800" dirty="0">
              <a:latin typeface="+mj-lt"/>
            </a:rPr>
          </a:br>
          <a:r>
            <a:rPr lang="pl-PL" sz="2800" dirty="0">
              <a:latin typeface="+mj-lt"/>
            </a:rPr>
            <a:t>z „budowy lub przebudowy” na nowe brzmienie „</a:t>
          </a:r>
          <a:r>
            <a:rPr lang="pl-PL" sz="2800" b="1" dirty="0">
              <a:latin typeface="+mj-lt"/>
            </a:rPr>
            <a:t>budowę</a:t>
          </a:r>
          <a:r>
            <a:rPr lang="pl-PL" sz="2800" dirty="0">
              <a:latin typeface="+mj-lt"/>
            </a:rPr>
            <a:t> </a:t>
          </a:r>
          <a:br>
            <a:rPr lang="pl-PL" sz="2800" dirty="0">
              <a:latin typeface="+mj-lt"/>
            </a:rPr>
          </a:br>
          <a:r>
            <a:rPr lang="pl-PL" sz="2800" dirty="0">
              <a:latin typeface="+mj-lt"/>
            </a:rPr>
            <a:t>lub </a:t>
          </a:r>
          <a:r>
            <a:rPr lang="pl-PL" sz="2800" b="1" dirty="0">
              <a:latin typeface="+mj-lt"/>
            </a:rPr>
            <a:t>przebudowę</a:t>
          </a:r>
          <a:r>
            <a:rPr lang="pl-PL" sz="2800" dirty="0">
              <a:latin typeface="+mj-lt"/>
            </a:rPr>
            <a:t>”  - bez </a:t>
          </a:r>
          <a:r>
            <a:rPr lang="pl-PL" sz="2800" b="0" dirty="0">
              <a:latin typeface="+mj-lt"/>
            </a:rPr>
            <a:t>zmian merytorycznych </a:t>
          </a:r>
          <a:r>
            <a:rPr lang="pl-PL" sz="2800" dirty="0">
              <a:latin typeface="+mj-lt"/>
            </a:rPr>
            <a:t>w tym zakresie.</a:t>
          </a:r>
          <a:endParaRPr lang="pl-PL" sz="2800" b="0" kern="1200" dirty="0">
            <a:latin typeface="+mj-lt"/>
            <a:ea typeface="Lato Black" panose="020F0502020204030203" pitchFamily="34" charset="0"/>
            <a:cs typeface="Lato Black" panose="020F0502020204030203" pitchFamily="34" charset="0"/>
          </a:endParaRPr>
        </a:p>
      </dgm:t>
    </dgm:pt>
    <dgm:pt modelId="{78CAEC56-78C3-427F-AE6C-583A2E06E221}" type="parTrans" cxnId="{5B4233C8-20EC-41B8-AD45-D101B27ECEED}">
      <dgm:prSet/>
      <dgm:spPr/>
      <dgm:t>
        <a:bodyPr/>
        <a:lstStyle/>
        <a:p>
          <a:endParaRPr lang="pl-PL" sz="280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ADE609E6-F2CD-4163-B156-2F1C5DB79FA0}" type="sibTrans" cxnId="{5B4233C8-20EC-41B8-AD45-D101B27ECEED}">
      <dgm:prSet/>
      <dgm:spPr/>
      <dgm:t>
        <a:bodyPr/>
        <a:lstStyle/>
        <a:p>
          <a:endParaRPr lang="pl-PL" sz="280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CAA7C441-F0E1-4D39-B048-45393710FDE6}">
      <dgm:prSet phldrT="[Tekst]" custT="1"/>
      <dgm:spPr/>
      <dgm:t>
        <a:bodyPr/>
        <a:lstStyle/>
        <a:p>
          <a:pPr algn="l">
            <a:tabLst>
              <a:tab pos="355600" algn="l"/>
            </a:tabLst>
          </a:pPr>
          <a:r>
            <a:rPr lang="pl-PL" sz="2800" dirty="0">
              <a:latin typeface="+mj-lt"/>
            </a:rPr>
            <a:t> </a:t>
          </a:r>
        </a:p>
        <a:p>
          <a:pPr marL="533400" indent="-533400" algn="just">
            <a:tabLst>
              <a:tab pos="533400" algn="l"/>
            </a:tabLst>
          </a:pPr>
          <a:r>
            <a:rPr lang="pl-PL" sz="2800" dirty="0">
              <a:latin typeface="+mj-lt"/>
              <a:sym typeface="Wingdings" panose="05000000000000000000" pitchFamily="2" charset="2"/>
            </a:rPr>
            <a:t> Dodanie nowego zakresu: </a:t>
          </a:r>
          <a:r>
            <a:rPr lang="pl-PL" sz="2800" b="1" dirty="0">
              <a:latin typeface="+mj-lt"/>
              <a:sym typeface="Wingdings" panose="05000000000000000000" pitchFamily="2" charset="2"/>
            </a:rPr>
            <a:t>pkt</a:t>
          </a:r>
          <a:r>
            <a:rPr lang="pl-PL" sz="2800" b="1" dirty="0">
              <a:latin typeface="+mj-lt"/>
            </a:rPr>
            <a:t> 11 </a:t>
          </a:r>
          <a:r>
            <a:rPr lang="pl-PL" sz="2800" dirty="0">
              <a:latin typeface="+mj-lt"/>
            </a:rPr>
            <a:t>wparcie przygotowania </a:t>
          </a:r>
          <a:r>
            <a:rPr lang="pl-PL" sz="2800" b="1" dirty="0">
              <a:latin typeface="+mj-lt"/>
            </a:rPr>
            <a:t>oddolnych koncepcji rozwoju w skali mikro </a:t>
          </a:r>
          <a:r>
            <a:rPr lang="pl-PL" sz="2800" dirty="0">
              <a:latin typeface="+mj-lt"/>
            </a:rPr>
            <a:t>(</a:t>
          </a:r>
          <a:r>
            <a:rPr lang="pl-PL" sz="2800" b="1" dirty="0">
              <a:latin typeface="+mj-lt"/>
            </a:rPr>
            <a:t>Smart </a:t>
          </a:r>
          <a:r>
            <a:rPr lang="pl-PL" sz="2800" b="1" dirty="0" err="1">
              <a:latin typeface="+mj-lt"/>
            </a:rPr>
            <a:t>Village</a:t>
          </a:r>
          <a:r>
            <a:rPr lang="pl-PL" sz="2800" b="1" dirty="0">
              <a:latin typeface="+mj-lt"/>
            </a:rPr>
            <a:t> – inteligentna wioska</a:t>
          </a:r>
          <a:r>
            <a:rPr lang="pl-PL" sz="2800" dirty="0">
              <a:latin typeface="+mj-lt"/>
            </a:rPr>
            <a:t>)</a:t>
          </a:r>
          <a:endParaRPr lang="pl-PL" sz="2800" b="0" kern="1200" dirty="0">
            <a:latin typeface="+mj-lt"/>
            <a:ea typeface="Lato Black" panose="020F0502020204030203" pitchFamily="34" charset="0"/>
            <a:cs typeface="Lato Black" panose="020F0502020204030203" pitchFamily="34" charset="0"/>
          </a:endParaRPr>
        </a:p>
      </dgm:t>
    </dgm:pt>
    <dgm:pt modelId="{A912026F-17FC-4D32-9B3F-45DB12540B21}" type="parTrans" cxnId="{F754C5FA-5BB5-4CD7-8822-AC826EBABE39}">
      <dgm:prSet/>
      <dgm:spPr/>
      <dgm:t>
        <a:bodyPr/>
        <a:lstStyle/>
        <a:p>
          <a:endParaRPr lang="pl-PL" sz="2800">
            <a:latin typeface="+mj-lt"/>
          </a:endParaRPr>
        </a:p>
      </dgm:t>
    </dgm:pt>
    <dgm:pt modelId="{B82447E0-0085-464C-8903-AB8FE96AA370}" type="sibTrans" cxnId="{F754C5FA-5BB5-4CD7-8822-AC826EBABE39}">
      <dgm:prSet/>
      <dgm:spPr/>
      <dgm:t>
        <a:bodyPr/>
        <a:lstStyle/>
        <a:p>
          <a:endParaRPr lang="pl-PL" sz="2800">
            <a:latin typeface="+mj-lt"/>
          </a:endParaRPr>
        </a:p>
      </dgm:t>
    </dgm:pt>
    <dgm:pt modelId="{4A3F77E2-4FE6-4C67-8E41-F4737EEEBD4F}" type="pres">
      <dgm:prSet presAssocID="{E9660D76-FCE3-4772-930D-79DBF06B58E9}" presName="Name0" presStyleCnt="0">
        <dgm:presLayoutVars>
          <dgm:chMax/>
          <dgm:chPref/>
          <dgm:dir/>
        </dgm:presLayoutVars>
      </dgm:prSet>
      <dgm:spPr/>
    </dgm:pt>
    <dgm:pt modelId="{23935CD4-3108-4EAA-906A-FA1233A2B33A}" type="pres">
      <dgm:prSet presAssocID="{0CC1235A-D1A2-4B95-A862-3E9BDD846B83}" presName="parenttextcomposite" presStyleCnt="0"/>
      <dgm:spPr/>
    </dgm:pt>
    <dgm:pt modelId="{27D77D89-A72F-47A2-ADDD-6C4ECEAA5A7F}" type="pres">
      <dgm:prSet presAssocID="{0CC1235A-D1A2-4B95-A862-3E9BDD846B83}" presName="parenttext" presStyleLbl="revTx" presStyleIdx="0" presStyleCnt="2" custScaleY="127433">
        <dgm:presLayoutVars>
          <dgm:chMax/>
          <dgm:chPref val="2"/>
          <dgm:bulletEnabled val="1"/>
        </dgm:presLayoutVars>
      </dgm:prSet>
      <dgm:spPr/>
    </dgm:pt>
    <dgm:pt modelId="{8B47C04D-A69D-4397-B165-C47208A7B477}" type="pres">
      <dgm:prSet presAssocID="{0CC1235A-D1A2-4B95-A862-3E9BDD846B83}" presName="parallelogramComposite" presStyleCnt="0"/>
      <dgm:spPr/>
    </dgm:pt>
    <dgm:pt modelId="{E22BA29C-2EE7-4A3B-9342-F66B10C61539}" type="pres">
      <dgm:prSet presAssocID="{0CC1235A-D1A2-4B95-A862-3E9BDD846B83}" presName="parallelogram1" presStyleLbl="alignNode1" presStyleIdx="0" presStyleCnt="14"/>
      <dgm:spPr/>
    </dgm:pt>
    <dgm:pt modelId="{C3488719-03EE-4AEC-9248-E958B0576696}" type="pres">
      <dgm:prSet presAssocID="{0CC1235A-D1A2-4B95-A862-3E9BDD846B83}" presName="parallelogram2" presStyleLbl="alignNode1" presStyleIdx="1" presStyleCnt="14"/>
      <dgm:spPr/>
    </dgm:pt>
    <dgm:pt modelId="{57D938C8-0DBB-4296-9F47-ED46974EE68C}" type="pres">
      <dgm:prSet presAssocID="{0CC1235A-D1A2-4B95-A862-3E9BDD846B83}" presName="parallelogram3" presStyleLbl="alignNode1" presStyleIdx="2" presStyleCnt="14"/>
      <dgm:spPr/>
    </dgm:pt>
    <dgm:pt modelId="{0B32790B-DBE8-42F5-A0D3-FED740BAE58D}" type="pres">
      <dgm:prSet presAssocID="{0CC1235A-D1A2-4B95-A862-3E9BDD846B83}" presName="parallelogram4" presStyleLbl="alignNode1" presStyleIdx="3" presStyleCnt="14"/>
      <dgm:spPr/>
    </dgm:pt>
    <dgm:pt modelId="{E797106D-4D08-4C68-B3F5-6C6734BE3915}" type="pres">
      <dgm:prSet presAssocID="{0CC1235A-D1A2-4B95-A862-3E9BDD846B83}" presName="parallelogram5" presStyleLbl="alignNode1" presStyleIdx="4" presStyleCnt="14"/>
      <dgm:spPr/>
    </dgm:pt>
    <dgm:pt modelId="{356D7767-8FD7-4DFE-AAF4-6E2D2C841927}" type="pres">
      <dgm:prSet presAssocID="{0CC1235A-D1A2-4B95-A862-3E9BDD846B83}" presName="parallelogram6" presStyleLbl="alignNode1" presStyleIdx="5" presStyleCnt="14"/>
      <dgm:spPr/>
    </dgm:pt>
    <dgm:pt modelId="{7B09952D-2412-411A-8DBF-A6C6D6E6DB57}" type="pres">
      <dgm:prSet presAssocID="{0CC1235A-D1A2-4B95-A862-3E9BDD846B83}" presName="parallelogram7" presStyleLbl="alignNode1" presStyleIdx="6" presStyleCnt="14"/>
      <dgm:spPr/>
    </dgm:pt>
    <dgm:pt modelId="{8EE23FF6-DF2C-4319-B688-AF0497C660F0}" type="pres">
      <dgm:prSet presAssocID="{ADE609E6-F2CD-4163-B156-2F1C5DB79FA0}" presName="sibTrans" presStyleCnt="0"/>
      <dgm:spPr/>
    </dgm:pt>
    <dgm:pt modelId="{146D85C2-51B4-45E7-98E7-B4CC19185A7E}" type="pres">
      <dgm:prSet presAssocID="{CAA7C441-F0E1-4D39-B048-45393710FDE6}" presName="parenttextcomposite" presStyleCnt="0"/>
      <dgm:spPr/>
    </dgm:pt>
    <dgm:pt modelId="{48777A26-F968-4F1E-83CF-0537FAD8E174}" type="pres">
      <dgm:prSet presAssocID="{CAA7C441-F0E1-4D39-B048-45393710FDE6}" presName="parenttext" presStyleLbl="revTx" presStyleIdx="1" presStyleCnt="2" custScaleY="208852">
        <dgm:presLayoutVars>
          <dgm:chMax/>
          <dgm:chPref val="2"/>
          <dgm:bulletEnabled val="1"/>
        </dgm:presLayoutVars>
      </dgm:prSet>
      <dgm:spPr/>
    </dgm:pt>
    <dgm:pt modelId="{B915A54B-133B-47AA-A159-226A9F74F4F2}" type="pres">
      <dgm:prSet presAssocID="{CAA7C441-F0E1-4D39-B048-45393710FDE6}" presName="parallelogramComposite" presStyleCnt="0"/>
      <dgm:spPr/>
    </dgm:pt>
    <dgm:pt modelId="{0B1C7A14-B0B9-423B-B7BF-3227B2517055}" type="pres">
      <dgm:prSet presAssocID="{CAA7C441-F0E1-4D39-B048-45393710FDE6}" presName="parallelogram1" presStyleLbl="alignNode1" presStyleIdx="7" presStyleCnt="14"/>
      <dgm:spPr/>
    </dgm:pt>
    <dgm:pt modelId="{8A75ADB2-8306-40C0-9D42-AEA4D29682F7}" type="pres">
      <dgm:prSet presAssocID="{CAA7C441-F0E1-4D39-B048-45393710FDE6}" presName="parallelogram2" presStyleLbl="alignNode1" presStyleIdx="8" presStyleCnt="14"/>
      <dgm:spPr/>
    </dgm:pt>
    <dgm:pt modelId="{9275CF99-564A-41FF-BCE5-F0CBAE1B6992}" type="pres">
      <dgm:prSet presAssocID="{CAA7C441-F0E1-4D39-B048-45393710FDE6}" presName="parallelogram3" presStyleLbl="alignNode1" presStyleIdx="9" presStyleCnt="14"/>
      <dgm:spPr/>
    </dgm:pt>
    <dgm:pt modelId="{20BC6F80-6FAD-4E90-A7BD-EE6B65D01DFB}" type="pres">
      <dgm:prSet presAssocID="{CAA7C441-F0E1-4D39-B048-45393710FDE6}" presName="parallelogram4" presStyleLbl="alignNode1" presStyleIdx="10" presStyleCnt="14"/>
      <dgm:spPr/>
    </dgm:pt>
    <dgm:pt modelId="{6FD240EF-56F9-4454-B208-62C85D3B5266}" type="pres">
      <dgm:prSet presAssocID="{CAA7C441-F0E1-4D39-B048-45393710FDE6}" presName="parallelogram5" presStyleLbl="alignNode1" presStyleIdx="11" presStyleCnt="14"/>
      <dgm:spPr/>
    </dgm:pt>
    <dgm:pt modelId="{EC1C0D14-54C7-40E8-AA25-4BA92BEEEAC5}" type="pres">
      <dgm:prSet presAssocID="{CAA7C441-F0E1-4D39-B048-45393710FDE6}" presName="parallelogram6" presStyleLbl="alignNode1" presStyleIdx="12" presStyleCnt="14"/>
      <dgm:spPr/>
    </dgm:pt>
    <dgm:pt modelId="{08B0AF30-C7D6-4115-BCF4-61F1900FE783}" type="pres">
      <dgm:prSet presAssocID="{CAA7C441-F0E1-4D39-B048-45393710FDE6}" presName="parallelogram7" presStyleLbl="alignNode1" presStyleIdx="13" presStyleCnt="14"/>
      <dgm:spPr/>
    </dgm:pt>
  </dgm:ptLst>
  <dgm:cxnLst>
    <dgm:cxn modelId="{8011B322-C9E6-49E5-91D0-DB785FE3586A}" type="presOf" srcId="{E9660D76-FCE3-4772-930D-79DBF06B58E9}" destId="{4A3F77E2-4FE6-4C67-8E41-F4737EEEBD4F}" srcOrd="0" destOrd="0" presId="urn:microsoft.com/office/officeart/2008/layout/VerticalAccentList"/>
    <dgm:cxn modelId="{195CD553-93D1-4C8B-83BC-B3298DBCA51B}" type="presOf" srcId="{CAA7C441-F0E1-4D39-B048-45393710FDE6}" destId="{48777A26-F968-4F1E-83CF-0537FAD8E174}" srcOrd="0" destOrd="0" presId="urn:microsoft.com/office/officeart/2008/layout/VerticalAccentList"/>
    <dgm:cxn modelId="{E8B864BC-AA53-4765-9C7F-2B55CEA69948}" type="presOf" srcId="{0CC1235A-D1A2-4B95-A862-3E9BDD846B83}" destId="{27D77D89-A72F-47A2-ADDD-6C4ECEAA5A7F}" srcOrd="0" destOrd="0" presId="urn:microsoft.com/office/officeart/2008/layout/VerticalAccentList"/>
    <dgm:cxn modelId="{5B4233C8-20EC-41B8-AD45-D101B27ECEED}" srcId="{E9660D76-FCE3-4772-930D-79DBF06B58E9}" destId="{0CC1235A-D1A2-4B95-A862-3E9BDD846B83}" srcOrd="0" destOrd="0" parTransId="{78CAEC56-78C3-427F-AE6C-583A2E06E221}" sibTransId="{ADE609E6-F2CD-4163-B156-2F1C5DB79FA0}"/>
    <dgm:cxn modelId="{F754C5FA-5BB5-4CD7-8822-AC826EBABE39}" srcId="{E9660D76-FCE3-4772-930D-79DBF06B58E9}" destId="{CAA7C441-F0E1-4D39-B048-45393710FDE6}" srcOrd="1" destOrd="0" parTransId="{A912026F-17FC-4D32-9B3F-45DB12540B21}" sibTransId="{B82447E0-0085-464C-8903-AB8FE96AA370}"/>
    <dgm:cxn modelId="{1445B5FF-06AB-49D7-BF5B-38AABC803456}" type="presParOf" srcId="{4A3F77E2-4FE6-4C67-8E41-F4737EEEBD4F}" destId="{23935CD4-3108-4EAA-906A-FA1233A2B33A}" srcOrd="0" destOrd="0" presId="urn:microsoft.com/office/officeart/2008/layout/VerticalAccentList"/>
    <dgm:cxn modelId="{63A68DEF-5AA9-446F-80AC-55E1D5A67CD5}" type="presParOf" srcId="{23935CD4-3108-4EAA-906A-FA1233A2B33A}" destId="{27D77D89-A72F-47A2-ADDD-6C4ECEAA5A7F}" srcOrd="0" destOrd="0" presId="urn:microsoft.com/office/officeart/2008/layout/VerticalAccentList"/>
    <dgm:cxn modelId="{DE0D3545-605F-4FDA-9C90-FFDABC8B271F}" type="presParOf" srcId="{4A3F77E2-4FE6-4C67-8E41-F4737EEEBD4F}" destId="{8B47C04D-A69D-4397-B165-C47208A7B477}" srcOrd="1" destOrd="0" presId="urn:microsoft.com/office/officeart/2008/layout/VerticalAccentList"/>
    <dgm:cxn modelId="{1D3A7FF0-0EEA-43E7-99DA-D77BA8019090}" type="presParOf" srcId="{8B47C04D-A69D-4397-B165-C47208A7B477}" destId="{E22BA29C-2EE7-4A3B-9342-F66B10C61539}" srcOrd="0" destOrd="0" presId="urn:microsoft.com/office/officeart/2008/layout/VerticalAccentList"/>
    <dgm:cxn modelId="{41888B1C-D505-4F71-8B32-CC887BDD12F1}" type="presParOf" srcId="{8B47C04D-A69D-4397-B165-C47208A7B477}" destId="{C3488719-03EE-4AEC-9248-E958B0576696}" srcOrd="1" destOrd="0" presId="urn:microsoft.com/office/officeart/2008/layout/VerticalAccentList"/>
    <dgm:cxn modelId="{A88BA859-2C01-4DF2-828D-55986FCB7060}" type="presParOf" srcId="{8B47C04D-A69D-4397-B165-C47208A7B477}" destId="{57D938C8-0DBB-4296-9F47-ED46974EE68C}" srcOrd="2" destOrd="0" presId="urn:microsoft.com/office/officeart/2008/layout/VerticalAccentList"/>
    <dgm:cxn modelId="{8B4EB86E-DCD6-45E4-88DD-C05BF328E3A6}" type="presParOf" srcId="{8B47C04D-A69D-4397-B165-C47208A7B477}" destId="{0B32790B-DBE8-42F5-A0D3-FED740BAE58D}" srcOrd="3" destOrd="0" presId="urn:microsoft.com/office/officeart/2008/layout/VerticalAccentList"/>
    <dgm:cxn modelId="{6CC3A1DF-491C-4A95-8817-AA2121CFCE29}" type="presParOf" srcId="{8B47C04D-A69D-4397-B165-C47208A7B477}" destId="{E797106D-4D08-4C68-B3F5-6C6734BE3915}" srcOrd="4" destOrd="0" presId="urn:microsoft.com/office/officeart/2008/layout/VerticalAccentList"/>
    <dgm:cxn modelId="{D8B6538A-DC0E-41FB-ACAE-41BA0707498A}" type="presParOf" srcId="{8B47C04D-A69D-4397-B165-C47208A7B477}" destId="{356D7767-8FD7-4DFE-AAF4-6E2D2C841927}" srcOrd="5" destOrd="0" presId="urn:microsoft.com/office/officeart/2008/layout/VerticalAccentList"/>
    <dgm:cxn modelId="{621DDC4D-EBA5-4A43-8677-AA5548697E7A}" type="presParOf" srcId="{8B47C04D-A69D-4397-B165-C47208A7B477}" destId="{7B09952D-2412-411A-8DBF-A6C6D6E6DB57}" srcOrd="6" destOrd="0" presId="urn:microsoft.com/office/officeart/2008/layout/VerticalAccentList"/>
    <dgm:cxn modelId="{F8963FDD-424A-421F-884D-76AE8F7385FA}" type="presParOf" srcId="{4A3F77E2-4FE6-4C67-8E41-F4737EEEBD4F}" destId="{8EE23FF6-DF2C-4319-B688-AF0497C660F0}" srcOrd="2" destOrd="0" presId="urn:microsoft.com/office/officeart/2008/layout/VerticalAccentList"/>
    <dgm:cxn modelId="{81733EF1-0FE0-4096-8D44-DFCF970781BC}" type="presParOf" srcId="{4A3F77E2-4FE6-4C67-8E41-F4737EEEBD4F}" destId="{146D85C2-51B4-45E7-98E7-B4CC19185A7E}" srcOrd="3" destOrd="0" presId="urn:microsoft.com/office/officeart/2008/layout/VerticalAccentList"/>
    <dgm:cxn modelId="{CBA6AE2F-D67F-46E5-BBAE-E96F6FCA69C7}" type="presParOf" srcId="{146D85C2-51B4-45E7-98E7-B4CC19185A7E}" destId="{48777A26-F968-4F1E-83CF-0537FAD8E174}" srcOrd="0" destOrd="0" presId="urn:microsoft.com/office/officeart/2008/layout/VerticalAccentList"/>
    <dgm:cxn modelId="{9A4253F2-34D1-4161-B6D2-BEE58DDF57A4}" type="presParOf" srcId="{4A3F77E2-4FE6-4C67-8E41-F4737EEEBD4F}" destId="{B915A54B-133B-47AA-A159-226A9F74F4F2}" srcOrd="4" destOrd="0" presId="urn:microsoft.com/office/officeart/2008/layout/VerticalAccentList"/>
    <dgm:cxn modelId="{DD41E547-B98F-4102-B807-EE6E999A20FD}" type="presParOf" srcId="{B915A54B-133B-47AA-A159-226A9F74F4F2}" destId="{0B1C7A14-B0B9-423B-B7BF-3227B2517055}" srcOrd="0" destOrd="0" presId="urn:microsoft.com/office/officeart/2008/layout/VerticalAccentList"/>
    <dgm:cxn modelId="{FC16B529-075D-4AA7-9F9B-6599A4ADF26B}" type="presParOf" srcId="{B915A54B-133B-47AA-A159-226A9F74F4F2}" destId="{8A75ADB2-8306-40C0-9D42-AEA4D29682F7}" srcOrd="1" destOrd="0" presId="urn:microsoft.com/office/officeart/2008/layout/VerticalAccentList"/>
    <dgm:cxn modelId="{E8D7E2AC-FD33-4F49-A3E2-8249D9C4E889}" type="presParOf" srcId="{B915A54B-133B-47AA-A159-226A9F74F4F2}" destId="{9275CF99-564A-41FF-BCE5-F0CBAE1B6992}" srcOrd="2" destOrd="0" presId="urn:microsoft.com/office/officeart/2008/layout/VerticalAccentList"/>
    <dgm:cxn modelId="{0456FED4-48AC-49E4-972B-8F7D437FF379}" type="presParOf" srcId="{B915A54B-133B-47AA-A159-226A9F74F4F2}" destId="{20BC6F80-6FAD-4E90-A7BD-EE6B65D01DFB}" srcOrd="3" destOrd="0" presId="urn:microsoft.com/office/officeart/2008/layout/VerticalAccentList"/>
    <dgm:cxn modelId="{5C0976AE-F1FF-4737-A2C0-00FF4AF2081B}" type="presParOf" srcId="{B915A54B-133B-47AA-A159-226A9F74F4F2}" destId="{6FD240EF-56F9-4454-B208-62C85D3B5266}" srcOrd="4" destOrd="0" presId="urn:microsoft.com/office/officeart/2008/layout/VerticalAccentList"/>
    <dgm:cxn modelId="{91EDDAED-1B00-4D2A-A7D6-0B66E4CB8659}" type="presParOf" srcId="{B915A54B-133B-47AA-A159-226A9F74F4F2}" destId="{EC1C0D14-54C7-40E8-AA25-4BA92BEEEAC5}" srcOrd="5" destOrd="0" presId="urn:microsoft.com/office/officeart/2008/layout/VerticalAccentList"/>
    <dgm:cxn modelId="{78AE83ED-8C69-404D-90EE-C801CC0EF074}" type="presParOf" srcId="{B915A54B-133B-47AA-A159-226A9F74F4F2}" destId="{08B0AF30-C7D6-4115-BCF4-61F1900FE78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660D76-FCE3-4772-930D-79DBF06B58E9}" type="doc">
      <dgm:prSet loTypeId="urn:microsoft.com/office/officeart/2005/8/layout/process4" loCatId="process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pl-PL"/>
        </a:p>
      </dgm:t>
    </dgm:pt>
    <dgm:pt modelId="{A272077A-45C4-4039-B9C5-839E46E45BB3}">
      <dgm:prSet phldrT="[Tekst]" custT="1"/>
      <dgm:spPr/>
      <dgm:t>
        <a:bodyPr/>
        <a:lstStyle/>
        <a:p>
          <a:pPr marL="361950" indent="-361950" algn="just">
            <a:tabLst>
              <a:tab pos="355600" algn="l"/>
            </a:tabLst>
          </a:pPr>
          <a:r>
            <a:rPr lang="pl-PL" sz="1800" b="1">
              <a:latin typeface="+mj-lt"/>
            </a:rPr>
            <a:t>11. 	</a:t>
          </a:r>
          <a:r>
            <a:rPr lang="pl-PL" sz="1800" b="1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PRZYGOTOWANIE ODDOLNYCH KONCEPCJI ROZWOJU W SKALI MIKRO </a:t>
          </a:r>
          <a:r>
            <a:rPr lang="pl-PL" sz="1800" b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(Smart Village – inteligentna wioska)</a:t>
          </a:r>
          <a:r>
            <a:rPr lang="pl-PL" sz="1800" b="0">
              <a:latin typeface="+mj-lt"/>
            </a:rPr>
            <a:t>, zwanych dalej „koncepcjami SV”, na obszarach zamieszkanych przez nie więcej niż </a:t>
          </a:r>
          <a:br>
            <a:rPr lang="pl-PL" sz="1800" b="0">
              <a:latin typeface="+mj-lt"/>
            </a:rPr>
          </a:br>
          <a:r>
            <a:rPr lang="pl-PL" sz="1800" b="1">
              <a:latin typeface="+mj-lt"/>
            </a:rPr>
            <a:t>20 tys. mieszkańców </a:t>
          </a:r>
          <a:r>
            <a:rPr lang="pl-PL" sz="1800" b="0">
              <a:latin typeface="+mj-lt"/>
            </a:rPr>
            <a:t>(</a:t>
          </a:r>
          <a:r>
            <a:rPr lang="pl-PL" sz="1800" b="1">
              <a:latin typeface="+mj-lt"/>
            </a:rPr>
            <a:t>lub kilku miejscowości</a:t>
          </a:r>
          <a:r>
            <a:rPr lang="pl-PL" sz="1800" b="0">
              <a:latin typeface="+mj-lt"/>
            </a:rPr>
            <a:t>, których łączna liczba mieszkańców nie przekracza 20 tys. mieszkańców), mających na celu wypracowanie </a:t>
          </a:r>
          <a:r>
            <a:rPr lang="pl-PL" sz="1800" b="1" u="sng">
              <a:latin typeface="+mj-lt"/>
            </a:rPr>
            <a:t>efektywnych i niestandardowych rozwiązań miejscowych problemów dzięki innowacyjnemu podejściu.</a:t>
          </a:r>
          <a:endParaRPr lang="pl-PL" sz="1800" b="0" u="none" dirty="0">
            <a:latin typeface="+mj-lt"/>
          </a:endParaRPr>
        </a:p>
      </dgm:t>
    </dgm:pt>
    <dgm:pt modelId="{50B1A56C-6571-42DC-8F75-1C202927F81F}" type="parTrans" cxnId="{1558B479-F515-455C-B7C7-22C8DAB1148E}">
      <dgm:prSet/>
      <dgm:spPr/>
      <dgm:t>
        <a:bodyPr/>
        <a:lstStyle/>
        <a:p>
          <a:endParaRPr lang="pl-PL" sz="1400" b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D5615A92-BA9C-4A61-9732-AAF968266DD5}" type="sibTrans" cxnId="{1558B479-F515-455C-B7C7-22C8DAB1148E}">
      <dgm:prSet/>
      <dgm:spPr/>
      <dgm:t>
        <a:bodyPr/>
        <a:lstStyle/>
        <a:p>
          <a:endParaRPr lang="pl-PL" sz="1400" b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0CC1235A-D1A2-4B95-A862-3E9BDD846B83}">
      <dgm:prSet phldrT="[Tekst]" custT="1"/>
      <dgm:spPr/>
      <dgm:t>
        <a:bodyPr/>
        <a:lstStyle/>
        <a:p>
          <a:pPr algn="ctr">
            <a:tabLst/>
          </a:pPr>
          <a:r>
            <a:rPr lang="pl-PL" sz="2000" b="0" kern="1200">
              <a:latin typeface="+mj-lt"/>
            </a:rPr>
            <a:t>W ramach głównego celu szczegółowego 6B wspierane będą operacje mające na celu:</a:t>
          </a:r>
          <a:endParaRPr lang="pl-PL" sz="2000" b="0" kern="1200" dirty="0">
            <a:latin typeface="+mj-lt"/>
            <a:ea typeface="Lato Black" panose="020F0502020204030203" pitchFamily="34" charset="0"/>
            <a:cs typeface="Lato Black" panose="020F0502020204030203" pitchFamily="34" charset="0"/>
          </a:endParaRPr>
        </a:p>
      </dgm:t>
    </dgm:pt>
    <dgm:pt modelId="{78CAEC56-78C3-427F-AE6C-583A2E06E221}" type="parTrans" cxnId="{5B4233C8-20EC-41B8-AD45-D101B27ECEED}">
      <dgm:prSet/>
      <dgm:spPr/>
      <dgm:t>
        <a:bodyPr/>
        <a:lstStyle/>
        <a:p>
          <a:endParaRPr lang="pl-PL" b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ADE609E6-F2CD-4163-B156-2F1C5DB79FA0}" type="sibTrans" cxnId="{5B4233C8-20EC-41B8-AD45-D101B27ECEED}">
      <dgm:prSet/>
      <dgm:spPr/>
      <dgm:t>
        <a:bodyPr/>
        <a:lstStyle/>
        <a:p>
          <a:endParaRPr lang="pl-PL" b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C697FA7B-5471-4A21-8A57-0DAF89A03997}">
      <dgm:prSet custT="1"/>
      <dgm:spPr/>
      <dgm:t>
        <a:bodyPr anchor="t"/>
        <a:lstStyle/>
        <a:p>
          <a:pPr marL="266700" indent="-266700" algn="l"/>
          <a:endParaRPr lang="pl-PL" sz="1600" dirty="0">
            <a:sym typeface="Wingdings" panose="05000000000000000000" pitchFamily="2" charset="2"/>
          </a:endParaRPr>
        </a:p>
        <a:p>
          <a:pPr marL="266700" indent="-266700" algn="l"/>
          <a:r>
            <a:rPr lang="pl-PL" sz="1600" dirty="0">
              <a:sym typeface="Wingdings" panose="05000000000000000000" pitchFamily="2" charset="2"/>
            </a:rPr>
            <a:t> </a:t>
          </a:r>
          <a:r>
            <a:rPr lang="pl-PL" sz="1600" b="1" dirty="0">
              <a:latin typeface="+mj-lt"/>
            </a:rPr>
            <a:t>uwzględniać</a:t>
          </a:r>
          <a:r>
            <a:rPr lang="pl-PL" sz="1600" b="0" dirty="0">
              <a:latin typeface="+mj-lt"/>
            </a:rPr>
            <a:t> użycie technologii cyfrowych i telekomunikacyjnych </a:t>
          </a:r>
          <a:br>
            <a:rPr lang="pl-PL" sz="1600" b="0" dirty="0">
              <a:latin typeface="+mj-lt"/>
            </a:rPr>
          </a:br>
          <a:r>
            <a:rPr lang="pl-PL" sz="1600" b="0" dirty="0">
              <a:latin typeface="+mj-lt"/>
            </a:rPr>
            <a:t>lub lepsze wykorzystanie wiedzy</a:t>
          </a:r>
        </a:p>
      </dgm:t>
    </dgm:pt>
    <dgm:pt modelId="{3941CE00-62A1-4491-8212-8A2E0C9E9C84}" type="parTrans" cxnId="{FB5CE9B9-57E3-4143-855B-F70890F2EFBF}">
      <dgm:prSet/>
      <dgm:spPr/>
      <dgm:t>
        <a:bodyPr/>
        <a:lstStyle/>
        <a:p>
          <a:endParaRPr lang="pl-PL" b="0">
            <a:latin typeface="+mj-lt"/>
          </a:endParaRPr>
        </a:p>
      </dgm:t>
    </dgm:pt>
    <dgm:pt modelId="{E254D790-E8A0-4302-8D65-8C4D0E0155E6}" type="sibTrans" cxnId="{FB5CE9B9-57E3-4143-855B-F70890F2EFBF}">
      <dgm:prSet/>
      <dgm:spPr/>
      <dgm:t>
        <a:bodyPr/>
        <a:lstStyle/>
        <a:p>
          <a:endParaRPr lang="pl-PL" b="0">
            <a:latin typeface="+mj-lt"/>
          </a:endParaRPr>
        </a:p>
      </dgm:t>
    </dgm:pt>
    <dgm:pt modelId="{B5FDCC11-F5D7-4149-99D2-2FC861705800}">
      <dgm:prSet custT="1"/>
      <dgm:spPr/>
      <dgm:t>
        <a:bodyPr/>
        <a:lstStyle/>
        <a:p>
          <a:pPr marL="266700" indent="-266700" algn="just"/>
          <a:endParaRPr lang="pl-PL" sz="1600" dirty="0">
            <a:sym typeface="Wingdings" panose="05000000000000000000" pitchFamily="2" charset="2"/>
          </a:endParaRPr>
        </a:p>
        <a:p>
          <a:pPr marL="266700" indent="-266700" algn="just"/>
          <a:r>
            <a:rPr lang="pl-PL" sz="1600" dirty="0">
              <a:sym typeface="Wingdings" panose="05000000000000000000" pitchFamily="2" charset="2"/>
            </a:rPr>
            <a:t> </a:t>
          </a:r>
          <a:r>
            <a:rPr lang="pl-PL" sz="1600" b="1" dirty="0">
              <a:latin typeface="+mj-lt"/>
            </a:rPr>
            <a:t>wykazywać korzyść dla lokalnej społeczności</a:t>
          </a:r>
          <a:r>
            <a:rPr lang="pl-PL" sz="1600" b="0" dirty="0">
              <a:latin typeface="+mj-lt"/>
            </a:rPr>
            <a:t>, m.in. w zakresie poprawy jakości życia, podniesienia jakości usług lokalnych lub bezpieczeństwa, poszanowania środowiska i klimatu, problemów dotyczących niedoinwestowania, starzejącego się społeczeństwa, wyludnienia, niewystarczającej ilości miejsc pracy, przepaści cyfrowej</a:t>
          </a:r>
        </a:p>
      </dgm:t>
    </dgm:pt>
    <dgm:pt modelId="{CC95B6A4-8C4E-4DAE-8C7F-E40D27290B87}" type="parTrans" cxnId="{97ED199F-67CD-46D9-875E-56926BB4A28A}">
      <dgm:prSet/>
      <dgm:spPr/>
      <dgm:t>
        <a:bodyPr/>
        <a:lstStyle/>
        <a:p>
          <a:endParaRPr lang="pl-PL" b="0">
            <a:latin typeface="+mj-lt"/>
          </a:endParaRPr>
        </a:p>
      </dgm:t>
    </dgm:pt>
    <dgm:pt modelId="{E65AAD3A-8D6D-41C5-A385-65C188CA6951}" type="sibTrans" cxnId="{97ED199F-67CD-46D9-875E-56926BB4A28A}">
      <dgm:prSet/>
      <dgm:spPr/>
      <dgm:t>
        <a:bodyPr/>
        <a:lstStyle/>
        <a:p>
          <a:endParaRPr lang="pl-PL" b="0">
            <a:latin typeface="+mj-lt"/>
          </a:endParaRPr>
        </a:p>
      </dgm:t>
    </dgm:pt>
    <dgm:pt modelId="{DF532BF1-602D-4490-BD5F-191A51A0E32E}">
      <dgm:prSet phldrT="[Tekst]" custT="1"/>
      <dgm:spPr/>
      <dgm:t>
        <a:bodyPr anchor="t"/>
        <a:lstStyle/>
        <a:p>
          <a:pPr marL="361950" indent="-361950" algn="l">
            <a:tabLst>
              <a:tab pos="355600" algn="l"/>
            </a:tabLst>
          </a:pPr>
          <a:r>
            <a:rPr lang="pl-PL" b="0" u="none">
              <a:latin typeface="+mj-lt"/>
            </a:rPr>
            <a:t>Rozwiązania te będą:</a:t>
          </a:r>
          <a:endParaRPr lang="pl-PL" sz="1800" b="0" u="none" dirty="0">
            <a:latin typeface="+mj-lt"/>
          </a:endParaRPr>
        </a:p>
      </dgm:t>
    </dgm:pt>
    <dgm:pt modelId="{275413CB-1C01-4F27-AE91-4D1002D49C30}" type="parTrans" cxnId="{A8C6F57B-806F-4403-8460-AC5C4E7F0CEB}">
      <dgm:prSet/>
      <dgm:spPr/>
      <dgm:t>
        <a:bodyPr/>
        <a:lstStyle/>
        <a:p>
          <a:endParaRPr lang="pl-PL"/>
        </a:p>
      </dgm:t>
    </dgm:pt>
    <dgm:pt modelId="{A4561FB1-E896-4B63-816C-E2FE1A1BB3FA}" type="sibTrans" cxnId="{A8C6F57B-806F-4403-8460-AC5C4E7F0CEB}">
      <dgm:prSet/>
      <dgm:spPr/>
      <dgm:t>
        <a:bodyPr/>
        <a:lstStyle/>
        <a:p>
          <a:endParaRPr lang="pl-PL"/>
        </a:p>
      </dgm:t>
    </dgm:pt>
    <dgm:pt modelId="{56CD5512-B7FD-4498-BF59-20C3BE037BA8}" type="pres">
      <dgm:prSet presAssocID="{E9660D76-FCE3-4772-930D-79DBF06B58E9}" presName="Name0" presStyleCnt="0">
        <dgm:presLayoutVars>
          <dgm:dir/>
          <dgm:animLvl val="lvl"/>
          <dgm:resizeHandles val="exact"/>
        </dgm:presLayoutVars>
      </dgm:prSet>
      <dgm:spPr/>
    </dgm:pt>
    <dgm:pt modelId="{714C0776-D14A-419F-856A-7A93BD6EA360}" type="pres">
      <dgm:prSet presAssocID="{DF532BF1-602D-4490-BD5F-191A51A0E32E}" presName="boxAndChildren" presStyleCnt="0"/>
      <dgm:spPr/>
    </dgm:pt>
    <dgm:pt modelId="{1057637A-2372-429C-AF16-ACE14A04AABA}" type="pres">
      <dgm:prSet presAssocID="{DF532BF1-602D-4490-BD5F-191A51A0E32E}" presName="parentTextBox" presStyleLbl="node1" presStyleIdx="0" presStyleCnt="3"/>
      <dgm:spPr/>
    </dgm:pt>
    <dgm:pt modelId="{7C0741EE-906E-4D9B-9F55-7E28BAF12050}" type="pres">
      <dgm:prSet presAssocID="{DF532BF1-602D-4490-BD5F-191A51A0E32E}" presName="entireBox" presStyleLbl="node1" presStyleIdx="0" presStyleCnt="3" custScaleY="18899" custLinFactNeighborY="-2976"/>
      <dgm:spPr/>
    </dgm:pt>
    <dgm:pt modelId="{E2852828-DC02-4AC9-A3DD-6F8D44C31184}" type="pres">
      <dgm:prSet presAssocID="{DF532BF1-602D-4490-BD5F-191A51A0E32E}" presName="descendantBox" presStyleCnt="0"/>
      <dgm:spPr/>
    </dgm:pt>
    <dgm:pt modelId="{D15DE6CE-2FC6-42F7-9B9D-4A4AFC46A5A2}" type="pres">
      <dgm:prSet presAssocID="{C697FA7B-5471-4A21-8A57-0DAF89A03997}" presName="childTextBox" presStyleLbl="fgAccFollowNode1" presStyleIdx="0" presStyleCnt="2" custScaleX="60971">
        <dgm:presLayoutVars>
          <dgm:bulletEnabled val="1"/>
        </dgm:presLayoutVars>
      </dgm:prSet>
      <dgm:spPr/>
    </dgm:pt>
    <dgm:pt modelId="{067844C8-2D14-4E2C-A606-7FD215A9D75B}" type="pres">
      <dgm:prSet presAssocID="{B5FDCC11-F5D7-4149-99D2-2FC861705800}" presName="childTextBox" presStyleLbl="fgAccFollowNode1" presStyleIdx="1" presStyleCnt="2">
        <dgm:presLayoutVars>
          <dgm:bulletEnabled val="1"/>
        </dgm:presLayoutVars>
      </dgm:prSet>
      <dgm:spPr/>
    </dgm:pt>
    <dgm:pt modelId="{0C36FCFB-FCDD-4B66-8DCB-D2157816810B}" type="pres">
      <dgm:prSet presAssocID="{D5615A92-BA9C-4A61-9732-AAF968266DD5}" presName="sp" presStyleCnt="0"/>
      <dgm:spPr/>
    </dgm:pt>
    <dgm:pt modelId="{70ADA026-E9FB-488B-9A11-942508EAD289}" type="pres">
      <dgm:prSet presAssocID="{A272077A-45C4-4039-B9C5-839E46E45BB3}" presName="arrowAndChildren" presStyleCnt="0"/>
      <dgm:spPr/>
    </dgm:pt>
    <dgm:pt modelId="{89EFF42B-DE65-4FD6-8B64-CC5821314266}" type="pres">
      <dgm:prSet presAssocID="{A272077A-45C4-4039-B9C5-839E46E45BB3}" presName="parentTextArrow" presStyleLbl="node1" presStyleIdx="1" presStyleCnt="3" custScaleY="44557"/>
      <dgm:spPr/>
    </dgm:pt>
    <dgm:pt modelId="{38862827-1C6B-4D76-9A35-923039F3E19B}" type="pres">
      <dgm:prSet presAssocID="{ADE609E6-F2CD-4163-B156-2F1C5DB79FA0}" presName="sp" presStyleCnt="0"/>
      <dgm:spPr/>
    </dgm:pt>
    <dgm:pt modelId="{110FE17B-2AC4-4551-A1CB-9898B143028E}" type="pres">
      <dgm:prSet presAssocID="{0CC1235A-D1A2-4B95-A862-3E9BDD846B83}" presName="arrowAndChildren" presStyleCnt="0"/>
      <dgm:spPr/>
    </dgm:pt>
    <dgm:pt modelId="{76A67979-28C0-4786-AC75-55E270D6DD1D}" type="pres">
      <dgm:prSet presAssocID="{0CC1235A-D1A2-4B95-A862-3E9BDD846B83}" presName="parentTextArrow" presStyleLbl="node1" presStyleIdx="2" presStyleCnt="3" custScaleY="15542"/>
      <dgm:spPr/>
    </dgm:pt>
  </dgm:ptLst>
  <dgm:cxnLst>
    <dgm:cxn modelId="{688B1912-61EF-4E6C-8E62-37E607E06DE6}" type="presOf" srcId="{E9660D76-FCE3-4772-930D-79DBF06B58E9}" destId="{56CD5512-B7FD-4498-BF59-20C3BE037BA8}" srcOrd="0" destOrd="0" presId="urn:microsoft.com/office/officeart/2005/8/layout/process4"/>
    <dgm:cxn modelId="{EB549130-EAC8-407B-A133-00AE2BC25702}" type="presOf" srcId="{DF532BF1-602D-4490-BD5F-191A51A0E32E}" destId="{1057637A-2372-429C-AF16-ACE14A04AABA}" srcOrd="0" destOrd="0" presId="urn:microsoft.com/office/officeart/2005/8/layout/process4"/>
    <dgm:cxn modelId="{067AF455-5219-42F4-944F-AE75282B8025}" type="presOf" srcId="{DF532BF1-602D-4490-BD5F-191A51A0E32E}" destId="{7C0741EE-906E-4D9B-9F55-7E28BAF12050}" srcOrd="1" destOrd="0" presId="urn:microsoft.com/office/officeart/2005/8/layout/process4"/>
    <dgm:cxn modelId="{1558B479-F515-455C-B7C7-22C8DAB1148E}" srcId="{E9660D76-FCE3-4772-930D-79DBF06B58E9}" destId="{A272077A-45C4-4039-B9C5-839E46E45BB3}" srcOrd="1" destOrd="0" parTransId="{50B1A56C-6571-42DC-8F75-1C202927F81F}" sibTransId="{D5615A92-BA9C-4A61-9732-AAF968266DD5}"/>
    <dgm:cxn modelId="{A8C6F57B-806F-4403-8460-AC5C4E7F0CEB}" srcId="{E9660D76-FCE3-4772-930D-79DBF06B58E9}" destId="{DF532BF1-602D-4490-BD5F-191A51A0E32E}" srcOrd="2" destOrd="0" parTransId="{275413CB-1C01-4F27-AE91-4D1002D49C30}" sibTransId="{A4561FB1-E896-4B63-816C-E2FE1A1BB3FA}"/>
    <dgm:cxn modelId="{97ED199F-67CD-46D9-875E-56926BB4A28A}" srcId="{DF532BF1-602D-4490-BD5F-191A51A0E32E}" destId="{B5FDCC11-F5D7-4149-99D2-2FC861705800}" srcOrd="1" destOrd="0" parTransId="{CC95B6A4-8C4E-4DAE-8C7F-E40D27290B87}" sibTransId="{E65AAD3A-8D6D-41C5-A385-65C188CA6951}"/>
    <dgm:cxn modelId="{FB5CE9B9-57E3-4143-855B-F70890F2EFBF}" srcId="{DF532BF1-602D-4490-BD5F-191A51A0E32E}" destId="{C697FA7B-5471-4A21-8A57-0DAF89A03997}" srcOrd="0" destOrd="0" parTransId="{3941CE00-62A1-4491-8212-8A2E0C9E9C84}" sibTransId="{E254D790-E8A0-4302-8D65-8C4D0E0155E6}"/>
    <dgm:cxn modelId="{8336DDC0-A4CF-44F3-B07A-8997E205059A}" type="presOf" srcId="{C697FA7B-5471-4A21-8A57-0DAF89A03997}" destId="{D15DE6CE-2FC6-42F7-9B9D-4A4AFC46A5A2}" srcOrd="0" destOrd="0" presId="urn:microsoft.com/office/officeart/2005/8/layout/process4"/>
    <dgm:cxn modelId="{5B4233C8-20EC-41B8-AD45-D101B27ECEED}" srcId="{E9660D76-FCE3-4772-930D-79DBF06B58E9}" destId="{0CC1235A-D1A2-4B95-A862-3E9BDD846B83}" srcOrd="0" destOrd="0" parTransId="{78CAEC56-78C3-427F-AE6C-583A2E06E221}" sibTransId="{ADE609E6-F2CD-4163-B156-2F1C5DB79FA0}"/>
    <dgm:cxn modelId="{504757E0-4746-415B-86E1-479A604C675C}" type="presOf" srcId="{A272077A-45C4-4039-B9C5-839E46E45BB3}" destId="{89EFF42B-DE65-4FD6-8B64-CC5821314266}" srcOrd="0" destOrd="0" presId="urn:microsoft.com/office/officeart/2005/8/layout/process4"/>
    <dgm:cxn modelId="{54BEA2EF-1760-4CB4-A910-2874E41F58D4}" type="presOf" srcId="{0CC1235A-D1A2-4B95-A862-3E9BDD846B83}" destId="{76A67979-28C0-4786-AC75-55E270D6DD1D}" srcOrd="0" destOrd="0" presId="urn:microsoft.com/office/officeart/2005/8/layout/process4"/>
    <dgm:cxn modelId="{F78ACCF2-7EA0-44D5-9473-1C61F87D2EDB}" type="presOf" srcId="{B5FDCC11-F5D7-4149-99D2-2FC861705800}" destId="{067844C8-2D14-4E2C-A606-7FD215A9D75B}" srcOrd="0" destOrd="0" presId="urn:microsoft.com/office/officeart/2005/8/layout/process4"/>
    <dgm:cxn modelId="{25845E91-8500-4840-93FC-7EAF7D0887A8}" type="presParOf" srcId="{56CD5512-B7FD-4498-BF59-20C3BE037BA8}" destId="{714C0776-D14A-419F-856A-7A93BD6EA360}" srcOrd="0" destOrd="0" presId="urn:microsoft.com/office/officeart/2005/8/layout/process4"/>
    <dgm:cxn modelId="{2FBE9468-E824-4ED2-AE82-F5239B920D17}" type="presParOf" srcId="{714C0776-D14A-419F-856A-7A93BD6EA360}" destId="{1057637A-2372-429C-AF16-ACE14A04AABA}" srcOrd="0" destOrd="0" presId="urn:microsoft.com/office/officeart/2005/8/layout/process4"/>
    <dgm:cxn modelId="{AE85B8EE-7371-49D3-907E-F2D307566DFC}" type="presParOf" srcId="{714C0776-D14A-419F-856A-7A93BD6EA360}" destId="{7C0741EE-906E-4D9B-9F55-7E28BAF12050}" srcOrd="1" destOrd="0" presId="urn:microsoft.com/office/officeart/2005/8/layout/process4"/>
    <dgm:cxn modelId="{4DFF4D7F-8256-4763-AA2A-EC6A1BA4090F}" type="presParOf" srcId="{714C0776-D14A-419F-856A-7A93BD6EA360}" destId="{E2852828-DC02-4AC9-A3DD-6F8D44C31184}" srcOrd="2" destOrd="0" presId="urn:microsoft.com/office/officeart/2005/8/layout/process4"/>
    <dgm:cxn modelId="{F41EA5FF-740D-4C83-A270-C8AD6381773A}" type="presParOf" srcId="{E2852828-DC02-4AC9-A3DD-6F8D44C31184}" destId="{D15DE6CE-2FC6-42F7-9B9D-4A4AFC46A5A2}" srcOrd="0" destOrd="0" presId="urn:microsoft.com/office/officeart/2005/8/layout/process4"/>
    <dgm:cxn modelId="{05170C04-7332-42DF-9AE5-927B2D1EC4B0}" type="presParOf" srcId="{E2852828-DC02-4AC9-A3DD-6F8D44C31184}" destId="{067844C8-2D14-4E2C-A606-7FD215A9D75B}" srcOrd="1" destOrd="0" presId="urn:microsoft.com/office/officeart/2005/8/layout/process4"/>
    <dgm:cxn modelId="{5EB065DD-EBB5-4A9F-82B0-17099F7EC9D4}" type="presParOf" srcId="{56CD5512-B7FD-4498-BF59-20C3BE037BA8}" destId="{0C36FCFB-FCDD-4B66-8DCB-D2157816810B}" srcOrd="1" destOrd="0" presId="urn:microsoft.com/office/officeart/2005/8/layout/process4"/>
    <dgm:cxn modelId="{7CE9777F-254A-4A99-A85D-47D767E72092}" type="presParOf" srcId="{56CD5512-B7FD-4498-BF59-20C3BE037BA8}" destId="{70ADA026-E9FB-488B-9A11-942508EAD289}" srcOrd="2" destOrd="0" presId="urn:microsoft.com/office/officeart/2005/8/layout/process4"/>
    <dgm:cxn modelId="{F9D142EA-CFB8-47F4-A4A5-740C0E6B2F26}" type="presParOf" srcId="{70ADA026-E9FB-488B-9A11-942508EAD289}" destId="{89EFF42B-DE65-4FD6-8B64-CC5821314266}" srcOrd="0" destOrd="0" presId="urn:microsoft.com/office/officeart/2005/8/layout/process4"/>
    <dgm:cxn modelId="{72159DFF-41C6-49C9-9F9A-5D3362F36E26}" type="presParOf" srcId="{56CD5512-B7FD-4498-BF59-20C3BE037BA8}" destId="{38862827-1C6B-4D76-9A35-923039F3E19B}" srcOrd="3" destOrd="0" presId="urn:microsoft.com/office/officeart/2005/8/layout/process4"/>
    <dgm:cxn modelId="{91068662-C7A3-49FE-886B-14E3B2BBEBF2}" type="presParOf" srcId="{56CD5512-B7FD-4498-BF59-20C3BE037BA8}" destId="{110FE17B-2AC4-4551-A1CB-9898B143028E}" srcOrd="4" destOrd="0" presId="urn:microsoft.com/office/officeart/2005/8/layout/process4"/>
    <dgm:cxn modelId="{B333E492-B4B5-42C1-8CB8-B06C2B92E254}" type="presParOf" srcId="{110FE17B-2AC4-4551-A1CB-9898B143028E}" destId="{76A67979-28C0-4786-AC75-55E270D6DD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660D76-FCE3-4772-930D-79DBF06B58E9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C1235A-D1A2-4B95-A862-3E9BDD846B83}">
      <dgm:prSet phldrT="[Tekst]" custT="1"/>
      <dgm:spPr/>
      <dgm:t>
        <a:bodyPr anchor="ctr"/>
        <a:lstStyle/>
        <a:p>
          <a:pPr algn="ctr"/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W przypadku operacji polegających </a:t>
          </a:r>
          <a:b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na przygotowaniu </a:t>
          </a:r>
          <a:b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3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KONCEPCJI SV </a:t>
          </a:r>
          <a:br>
            <a:rPr lang="pl-PL" sz="3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operację realizowane są jedynie w formie </a:t>
          </a:r>
          <a:b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3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projektów grantowych</a:t>
          </a: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, </a:t>
          </a:r>
          <a:b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a pomoc ma formę płatności zryczałtowanej </a:t>
          </a:r>
          <a:b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(standard </a:t>
          </a:r>
          <a:r>
            <a:rPr lang="pl-PL" sz="3400" b="0" kern="1200" dirty="0" err="1">
              <a:solidFill>
                <a:schemeClr val="accent5">
                  <a:lumMod val="50000"/>
                </a:schemeClr>
              </a:solidFill>
              <a:latin typeface="+mj-lt"/>
            </a:rPr>
            <a:t>scales</a:t>
          </a: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 of unit </a:t>
          </a:r>
          <a:r>
            <a:rPr lang="pl-PL" sz="3400" b="0" kern="1200" dirty="0" err="1">
              <a:solidFill>
                <a:schemeClr val="accent5">
                  <a:lumMod val="50000"/>
                </a:schemeClr>
              </a:solidFill>
              <a:latin typeface="+mj-lt"/>
            </a:rPr>
            <a:t>costs</a:t>
          </a: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)</a:t>
          </a:r>
          <a:endParaRPr lang="pl-PL" sz="3400" b="0" u="none" kern="1200" dirty="0">
            <a:solidFill>
              <a:schemeClr val="accent5">
                <a:lumMod val="50000"/>
              </a:schemeClr>
            </a:solidFill>
            <a:latin typeface="+mj-lt"/>
            <a:ea typeface="Lato Black" panose="020F0502020204030203" pitchFamily="34" charset="0"/>
            <a:cs typeface="Lato Black" panose="020F0502020204030203" pitchFamily="34" charset="0"/>
          </a:endParaRPr>
        </a:p>
      </dgm:t>
    </dgm:pt>
    <dgm:pt modelId="{78CAEC56-78C3-427F-AE6C-583A2E06E221}" type="parTrans" cxnId="{5B4233C8-20EC-41B8-AD45-D101B27ECEED}">
      <dgm:prSet/>
      <dgm:spPr/>
      <dgm:t>
        <a:bodyPr/>
        <a:lstStyle/>
        <a:p>
          <a:endParaRPr lang="pl-PL" sz="40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ADE609E6-F2CD-4163-B156-2F1C5DB79FA0}" type="sibTrans" cxnId="{5B4233C8-20EC-41B8-AD45-D101B27ECEED}">
      <dgm:prSet/>
      <dgm:spPr/>
      <dgm:t>
        <a:bodyPr/>
        <a:lstStyle/>
        <a:p>
          <a:endParaRPr lang="pl-PL" sz="40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0FCC6112-3382-409F-BB07-BC0D3602CC50}" type="pres">
      <dgm:prSet presAssocID="{E9660D76-FCE3-4772-930D-79DBF06B58E9}" presName="Name0" presStyleCnt="0">
        <dgm:presLayoutVars>
          <dgm:chMax/>
          <dgm:chPref/>
          <dgm:dir/>
        </dgm:presLayoutVars>
      </dgm:prSet>
      <dgm:spPr/>
    </dgm:pt>
    <dgm:pt modelId="{14164D9F-2EB8-414B-82EB-7F9E77C8359B}" type="pres">
      <dgm:prSet presAssocID="{0CC1235A-D1A2-4B95-A862-3E9BDD846B83}" presName="parenttextcomposite" presStyleCnt="0"/>
      <dgm:spPr/>
    </dgm:pt>
    <dgm:pt modelId="{B3E478E7-8171-48C5-ADED-0B6BB18FBDDC}" type="pres">
      <dgm:prSet presAssocID="{0CC1235A-D1A2-4B95-A862-3E9BDD846B83}" presName="parenttext" presStyleLbl="revTx" presStyleIdx="0" presStyleCnt="1" custScaleY="475084">
        <dgm:presLayoutVars>
          <dgm:chMax/>
          <dgm:chPref val="2"/>
          <dgm:bulletEnabled val="1"/>
        </dgm:presLayoutVars>
      </dgm:prSet>
      <dgm:spPr/>
    </dgm:pt>
    <dgm:pt modelId="{87C2296A-1074-4045-A744-93B43254A2E9}" type="pres">
      <dgm:prSet presAssocID="{0CC1235A-D1A2-4B95-A862-3E9BDD846B83}" presName="parallelogramComposite" presStyleCnt="0"/>
      <dgm:spPr/>
    </dgm:pt>
    <dgm:pt modelId="{71D82084-B483-4E9F-BE0A-04D6218B1109}" type="pres">
      <dgm:prSet presAssocID="{0CC1235A-D1A2-4B95-A862-3E9BDD846B83}" presName="parallelogram1" presStyleLbl="alignNode1" presStyleIdx="0" presStyleCnt="7"/>
      <dgm:spPr/>
    </dgm:pt>
    <dgm:pt modelId="{A097367D-9434-475F-80D3-00A37BAD3A0A}" type="pres">
      <dgm:prSet presAssocID="{0CC1235A-D1A2-4B95-A862-3E9BDD846B83}" presName="parallelogram2" presStyleLbl="alignNode1" presStyleIdx="1" presStyleCnt="7"/>
      <dgm:spPr/>
    </dgm:pt>
    <dgm:pt modelId="{BDAA49A8-C1C0-4A25-8B26-FE4A7478E34A}" type="pres">
      <dgm:prSet presAssocID="{0CC1235A-D1A2-4B95-A862-3E9BDD846B83}" presName="parallelogram3" presStyleLbl="alignNode1" presStyleIdx="2" presStyleCnt="7"/>
      <dgm:spPr/>
    </dgm:pt>
    <dgm:pt modelId="{F91630ED-C62F-422D-B439-F543CC5D0A3B}" type="pres">
      <dgm:prSet presAssocID="{0CC1235A-D1A2-4B95-A862-3E9BDD846B83}" presName="parallelogram4" presStyleLbl="alignNode1" presStyleIdx="3" presStyleCnt="7"/>
      <dgm:spPr/>
    </dgm:pt>
    <dgm:pt modelId="{D0B0CA28-DE59-4D34-9CB5-CE80599872E5}" type="pres">
      <dgm:prSet presAssocID="{0CC1235A-D1A2-4B95-A862-3E9BDD846B83}" presName="parallelogram5" presStyleLbl="alignNode1" presStyleIdx="4" presStyleCnt="7"/>
      <dgm:spPr/>
    </dgm:pt>
    <dgm:pt modelId="{71A720E7-54F4-4A61-8AC4-2F676E3FB51B}" type="pres">
      <dgm:prSet presAssocID="{0CC1235A-D1A2-4B95-A862-3E9BDD846B83}" presName="parallelogram6" presStyleLbl="alignNode1" presStyleIdx="5" presStyleCnt="7"/>
      <dgm:spPr/>
    </dgm:pt>
    <dgm:pt modelId="{9CB48E60-CF3E-426C-9AE2-2028D5BDB745}" type="pres">
      <dgm:prSet presAssocID="{0CC1235A-D1A2-4B95-A862-3E9BDD846B83}" presName="parallelogram7" presStyleLbl="alignNode1" presStyleIdx="6" presStyleCnt="7"/>
      <dgm:spPr/>
    </dgm:pt>
  </dgm:ptLst>
  <dgm:cxnLst>
    <dgm:cxn modelId="{74A0D957-C4EC-4815-82DE-788777442EF9}" type="presOf" srcId="{E9660D76-FCE3-4772-930D-79DBF06B58E9}" destId="{0FCC6112-3382-409F-BB07-BC0D3602CC50}" srcOrd="0" destOrd="0" presId="urn:microsoft.com/office/officeart/2008/layout/VerticalAccentList"/>
    <dgm:cxn modelId="{5B4233C8-20EC-41B8-AD45-D101B27ECEED}" srcId="{E9660D76-FCE3-4772-930D-79DBF06B58E9}" destId="{0CC1235A-D1A2-4B95-A862-3E9BDD846B83}" srcOrd="0" destOrd="0" parTransId="{78CAEC56-78C3-427F-AE6C-583A2E06E221}" sibTransId="{ADE609E6-F2CD-4163-B156-2F1C5DB79FA0}"/>
    <dgm:cxn modelId="{CEB0BFCE-6D3C-4088-B022-C0EA6F14858A}" type="presOf" srcId="{0CC1235A-D1A2-4B95-A862-3E9BDD846B83}" destId="{B3E478E7-8171-48C5-ADED-0B6BB18FBDDC}" srcOrd="0" destOrd="0" presId="urn:microsoft.com/office/officeart/2008/layout/VerticalAccentList"/>
    <dgm:cxn modelId="{B3936EC1-26AF-4FFD-B2E9-1FC0CBB6A670}" type="presParOf" srcId="{0FCC6112-3382-409F-BB07-BC0D3602CC50}" destId="{14164D9F-2EB8-414B-82EB-7F9E77C8359B}" srcOrd="0" destOrd="0" presId="urn:microsoft.com/office/officeart/2008/layout/VerticalAccentList"/>
    <dgm:cxn modelId="{89993DE2-5BCF-4304-855D-B82305B051EC}" type="presParOf" srcId="{14164D9F-2EB8-414B-82EB-7F9E77C8359B}" destId="{B3E478E7-8171-48C5-ADED-0B6BB18FBDDC}" srcOrd="0" destOrd="0" presId="urn:microsoft.com/office/officeart/2008/layout/VerticalAccentList"/>
    <dgm:cxn modelId="{DCF3929A-5BD0-465E-8E0E-ABACBCC86298}" type="presParOf" srcId="{0FCC6112-3382-409F-BB07-BC0D3602CC50}" destId="{87C2296A-1074-4045-A744-93B43254A2E9}" srcOrd="1" destOrd="0" presId="urn:microsoft.com/office/officeart/2008/layout/VerticalAccentList"/>
    <dgm:cxn modelId="{9C43EA3B-0967-4044-B133-7DC21C3EFC00}" type="presParOf" srcId="{87C2296A-1074-4045-A744-93B43254A2E9}" destId="{71D82084-B483-4E9F-BE0A-04D6218B1109}" srcOrd="0" destOrd="0" presId="urn:microsoft.com/office/officeart/2008/layout/VerticalAccentList"/>
    <dgm:cxn modelId="{99B80894-F0E4-44A1-9B5D-CB5B883B8AB5}" type="presParOf" srcId="{87C2296A-1074-4045-A744-93B43254A2E9}" destId="{A097367D-9434-475F-80D3-00A37BAD3A0A}" srcOrd="1" destOrd="0" presId="urn:microsoft.com/office/officeart/2008/layout/VerticalAccentList"/>
    <dgm:cxn modelId="{639CD24D-54F9-4892-BF0D-387FCD24276C}" type="presParOf" srcId="{87C2296A-1074-4045-A744-93B43254A2E9}" destId="{BDAA49A8-C1C0-4A25-8B26-FE4A7478E34A}" srcOrd="2" destOrd="0" presId="urn:microsoft.com/office/officeart/2008/layout/VerticalAccentList"/>
    <dgm:cxn modelId="{6F09B9ED-4C1E-48EA-B4F7-E7F9F91D4EEB}" type="presParOf" srcId="{87C2296A-1074-4045-A744-93B43254A2E9}" destId="{F91630ED-C62F-422D-B439-F543CC5D0A3B}" srcOrd="3" destOrd="0" presId="urn:microsoft.com/office/officeart/2008/layout/VerticalAccentList"/>
    <dgm:cxn modelId="{AD114E8D-0AB2-409C-9C10-4BA86FB7339D}" type="presParOf" srcId="{87C2296A-1074-4045-A744-93B43254A2E9}" destId="{D0B0CA28-DE59-4D34-9CB5-CE80599872E5}" srcOrd="4" destOrd="0" presId="urn:microsoft.com/office/officeart/2008/layout/VerticalAccentList"/>
    <dgm:cxn modelId="{0B77DDF2-D294-4C75-B526-1B0D7AC9FA07}" type="presParOf" srcId="{87C2296A-1074-4045-A744-93B43254A2E9}" destId="{71A720E7-54F4-4A61-8AC4-2F676E3FB51B}" srcOrd="5" destOrd="0" presId="urn:microsoft.com/office/officeart/2008/layout/VerticalAccentList"/>
    <dgm:cxn modelId="{F976C618-A62D-4490-8D2A-832C38168552}" type="presParOf" srcId="{87C2296A-1074-4045-A744-93B43254A2E9}" destId="{9CB48E60-CF3E-426C-9AE2-2028D5BDB745}" srcOrd="6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660D76-FCE3-4772-930D-79DBF06B58E9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C1235A-D1A2-4B95-A862-3E9BDD846B83}">
      <dgm:prSet phldrT="[Tekst]" custT="1"/>
      <dgm:spPr/>
      <dgm:t>
        <a:bodyPr/>
        <a:lstStyle/>
        <a:p>
          <a:pPr algn="just">
            <a:tabLst/>
          </a:pPr>
          <a:r>
            <a:rPr lang="pl-PL" sz="3400" b="0" kern="1200" dirty="0">
              <a:latin typeface="+mj-lt"/>
            </a:rPr>
            <a:t>Pomoc może być przyznana jeżeli operacja jest uzasadniona ekonomicznie, za wyjątkiem operacji: </a:t>
          </a:r>
        </a:p>
        <a:p>
          <a:pPr algn="ctr">
            <a:tabLst/>
          </a:pPr>
          <a:r>
            <a:rPr lang="pl-PL" sz="3400" b="1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lit. e) polegającej na </a:t>
          </a:r>
          <a:r>
            <a:rPr lang="pl-PL" sz="3400" b="1" u="none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przygotowaniu </a:t>
          </a:r>
          <a:br>
            <a:rPr lang="pl-PL" sz="3400" b="1" u="none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3400" b="1" u="none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koncepcji SV </a:t>
          </a:r>
          <a:r>
            <a:rPr lang="pl-PL" sz="3400" b="0" u="none" kern="1200" dirty="0">
              <a:latin typeface="+mj-lt"/>
              <a:ea typeface="Lato Bold" panose="020F0502020204030203" pitchFamily="34" charset="0"/>
              <a:cs typeface="Lato Bold" panose="020F0502020204030203" pitchFamily="34" charset="0"/>
            </a:rPr>
            <a:t>(nowy tekst)</a:t>
          </a:r>
        </a:p>
        <a:p>
          <a:pPr algn="ctr">
            <a:tabLst/>
          </a:pPr>
          <a:endParaRPr lang="pl-PL" sz="1000" b="1" u="none" kern="1200" dirty="0">
            <a:latin typeface="+mj-lt"/>
            <a:ea typeface="Lato Black" panose="020F0502020204030203" pitchFamily="34" charset="0"/>
            <a:cs typeface="Lato Black" panose="020F0502020204030203" pitchFamily="34" charset="0"/>
          </a:endParaRPr>
        </a:p>
      </dgm:t>
    </dgm:pt>
    <dgm:pt modelId="{78CAEC56-78C3-427F-AE6C-583A2E06E221}" type="parTrans" cxnId="{5B4233C8-20EC-41B8-AD45-D101B27ECEED}">
      <dgm:prSet/>
      <dgm:spPr/>
      <dgm:t>
        <a:bodyPr/>
        <a:lstStyle/>
        <a:p>
          <a:endParaRPr lang="pl-PL" sz="400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ADE609E6-F2CD-4163-B156-2F1C5DB79FA0}" type="sibTrans" cxnId="{5B4233C8-20EC-41B8-AD45-D101B27ECEED}">
      <dgm:prSet/>
      <dgm:spPr/>
      <dgm:t>
        <a:bodyPr/>
        <a:lstStyle/>
        <a:p>
          <a:endParaRPr lang="pl-PL" sz="400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0FCC6112-3382-409F-BB07-BC0D3602CC50}" type="pres">
      <dgm:prSet presAssocID="{E9660D76-FCE3-4772-930D-79DBF06B58E9}" presName="Name0" presStyleCnt="0">
        <dgm:presLayoutVars>
          <dgm:chMax/>
          <dgm:chPref/>
          <dgm:dir/>
        </dgm:presLayoutVars>
      </dgm:prSet>
      <dgm:spPr/>
    </dgm:pt>
    <dgm:pt modelId="{14164D9F-2EB8-414B-82EB-7F9E77C8359B}" type="pres">
      <dgm:prSet presAssocID="{0CC1235A-D1A2-4B95-A862-3E9BDD846B83}" presName="parenttextcomposite" presStyleCnt="0"/>
      <dgm:spPr/>
    </dgm:pt>
    <dgm:pt modelId="{B3E478E7-8171-48C5-ADED-0B6BB18FBDDC}" type="pres">
      <dgm:prSet presAssocID="{0CC1235A-D1A2-4B95-A862-3E9BDD846B83}" presName="parenttext" presStyleLbl="revTx" presStyleIdx="0" presStyleCnt="1" custScaleY="336457">
        <dgm:presLayoutVars>
          <dgm:chMax/>
          <dgm:chPref val="2"/>
          <dgm:bulletEnabled val="1"/>
        </dgm:presLayoutVars>
      </dgm:prSet>
      <dgm:spPr/>
    </dgm:pt>
    <dgm:pt modelId="{87C2296A-1074-4045-A744-93B43254A2E9}" type="pres">
      <dgm:prSet presAssocID="{0CC1235A-D1A2-4B95-A862-3E9BDD846B83}" presName="parallelogramComposite" presStyleCnt="0"/>
      <dgm:spPr/>
    </dgm:pt>
    <dgm:pt modelId="{71D82084-B483-4E9F-BE0A-04D6218B1109}" type="pres">
      <dgm:prSet presAssocID="{0CC1235A-D1A2-4B95-A862-3E9BDD846B83}" presName="parallelogram1" presStyleLbl="alignNode1" presStyleIdx="0" presStyleCnt="7"/>
      <dgm:spPr/>
    </dgm:pt>
    <dgm:pt modelId="{A097367D-9434-475F-80D3-00A37BAD3A0A}" type="pres">
      <dgm:prSet presAssocID="{0CC1235A-D1A2-4B95-A862-3E9BDD846B83}" presName="parallelogram2" presStyleLbl="alignNode1" presStyleIdx="1" presStyleCnt="7"/>
      <dgm:spPr/>
    </dgm:pt>
    <dgm:pt modelId="{BDAA49A8-C1C0-4A25-8B26-FE4A7478E34A}" type="pres">
      <dgm:prSet presAssocID="{0CC1235A-D1A2-4B95-A862-3E9BDD846B83}" presName="parallelogram3" presStyleLbl="alignNode1" presStyleIdx="2" presStyleCnt="7"/>
      <dgm:spPr/>
    </dgm:pt>
    <dgm:pt modelId="{F91630ED-C62F-422D-B439-F543CC5D0A3B}" type="pres">
      <dgm:prSet presAssocID="{0CC1235A-D1A2-4B95-A862-3E9BDD846B83}" presName="parallelogram4" presStyleLbl="alignNode1" presStyleIdx="3" presStyleCnt="7"/>
      <dgm:spPr/>
    </dgm:pt>
    <dgm:pt modelId="{D0B0CA28-DE59-4D34-9CB5-CE80599872E5}" type="pres">
      <dgm:prSet presAssocID="{0CC1235A-D1A2-4B95-A862-3E9BDD846B83}" presName="parallelogram5" presStyleLbl="alignNode1" presStyleIdx="4" presStyleCnt="7"/>
      <dgm:spPr/>
    </dgm:pt>
    <dgm:pt modelId="{71A720E7-54F4-4A61-8AC4-2F676E3FB51B}" type="pres">
      <dgm:prSet presAssocID="{0CC1235A-D1A2-4B95-A862-3E9BDD846B83}" presName="parallelogram6" presStyleLbl="alignNode1" presStyleIdx="5" presStyleCnt="7"/>
      <dgm:spPr/>
    </dgm:pt>
    <dgm:pt modelId="{9CB48E60-CF3E-426C-9AE2-2028D5BDB745}" type="pres">
      <dgm:prSet presAssocID="{0CC1235A-D1A2-4B95-A862-3E9BDD846B83}" presName="parallelogram7" presStyleLbl="alignNode1" presStyleIdx="6" presStyleCnt="7"/>
      <dgm:spPr/>
    </dgm:pt>
  </dgm:ptLst>
  <dgm:cxnLst>
    <dgm:cxn modelId="{74A0D957-C4EC-4815-82DE-788777442EF9}" type="presOf" srcId="{E9660D76-FCE3-4772-930D-79DBF06B58E9}" destId="{0FCC6112-3382-409F-BB07-BC0D3602CC50}" srcOrd="0" destOrd="0" presId="urn:microsoft.com/office/officeart/2008/layout/VerticalAccentList"/>
    <dgm:cxn modelId="{5B4233C8-20EC-41B8-AD45-D101B27ECEED}" srcId="{E9660D76-FCE3-4772-930D-79DBF06B58E9}" destId="{0CC1235A-D1A2-4B95-A862-3E9BDD846B83}" srcOrd="0" destOrd="0" parTransId="{78CAEC56-78C3-427F-AE6C-583A2E06E221}" sibTransId="{ADE609E6-F2CD-4163-B156-2F1C5DB79FA0}"/>
    <dgm:cxn modelId="{CEB0BFCE-6D3C-4088-B022-C0EA6F14858A}" type="presOf" srcId="{0CC1235A-D1A2-4B95-A862-3E9BDD846B83}" destId="{B3E478E7-8171-48C5-ADED-0B6BB18FBDDC}" srcOrd="0" destOrd="0" presId="urn:microsoft.com/office/officeart/2008/layout/VerticalAccentList"/>
    <dgm:cxn modelId="{B3936EC1-26AF-4FFD-B2E9-1FC0CBB6A670}" type="presParOf" srcId="{0FCC6112-3382-409F-BB07-BC0D3602CC50}" destId="{14164D9F-2EB8-414B-82EB-7F9E77C8359B}" srcOrd="0" destOrd="0" presId="urn:microsoft.com/office/officeart/2008/layout/VerticalAccentList"/>
    <dgm:cxn modelId="{89993DE2-5BCF-4304-855D-B82305B051EC}" type="presParOf" srcId="{14164D9F-2EB8-414B-82EB-7F9E77C8359B}" destId="{B3E478E7-8171-48C5-ADED-0B6BB18FBDDC}" srcOrd="0" destOrd="0" presId="urn:microsoft.com/office/officeart/2008/layout/VerticalAccentList"/>
    <dgm:cxn modelId="{DCF3929A-5BD0-465E-8E0E-ABACBCC86298}" type="presParOf" srcId="{0FCC6112-3382-409F-BB07-BC0D3602CC50}" destId="{87C2296A-1074-4045-A744-93B43254A2E9}" srcOrd="1" destOrd="0" presId="urn:microsoft.com/office/officeart/2008/layout/VerticalAccentList"/>
    <dgm:cxn modelId="{9C43EA3B-0967-4044-B133-7DC21C3EFC00}" type="presParOf" srcId="{87C2296A-1074-4045-A744-93B43254A2E9}" destId="{71D82084-B483-4E9F-BE0A-04D6218B1109}" srcOrd="0" destOrd="0" presId="urn:microsoft.com/office/officeart/2008/layout/VerticalAccentList"/>
    <dgm:cxn modelId="{99B80894-F0E4-44A1-9B5D-CB5B883B8AB5}" type="presParOf" srcId="{87C2296A-1074-4045-A744-93B43254A2E9}" destId="{A097367D-9434-475F-80D3-00A37BAD3A0A}" srcOrd="1" destOrd="0" presId="urn:microsoft.com/office/officeart/2008/layout/VerticalAccentList"/>
    <dgm:cxn modelId="{639CD24D-54F9-4892-BF0D-387FCD24276C}" type="presParOf" srcId="{87C2296A-1074-4045-A744-93B43254A2E9}" destId="{BDAA49A8-C1C0-4A25-8B26-FE4A7478E34A}" srcOrd="2" destOrd="0" presId="urn:microsoft.com/office/officeart/2008/layout/VerticalAccentList"/>
    <dgm:cxn modelId="{6F09B9ED-4C1E-48EA-B4F7-E7F9F91D4EEB}" type="presParOf" srcId="{87C2296A-1074-4045-A744-93B43254A2E9}" destId="{F91630ED-C62F-422D-B439-F543CC5D0A3B}" srcOrd="3" destOrd="0" presId="urn:microsoft.com/office/officeart/2008/layout/VerticalAccentList"/>
    <dgm:cxn modelId="{AD114E8D-0AB2-409C-9C10-4BA86FB7339D}" type="presParOf" srcId="{87C2296A-1074-4045-A744-93B43254A2E9}" destId="{D0B0CA28-DE59-4D34-9CB5-CE80599872E5}" srcOrd="4" destOrd="0" presId="urn:microsoft.com/office/officeart/2008/layout/VerticalAccentList"/>
    <dgm:cxn modelId="{0B77DDF2-D294-4C75-B526-1B0D7AC9FA07}" type="presParOf" srcId="{87C2296A-1074-4045-A744-93B43254A2E9}" destId="{71A720E7-54F4-4A61-8AC4-2F676E3FB51B}" srcOrd="5" destOrd="0" presId="urn:microsoft.com/office/officeart/2008/layout/VerticalAccentList"/>
    <dgm:cxn modelId="{F976C618-A62D-4490-8D2A-832C38168552}" type="presParOf" srcId="{87C2296A-1074-4045-A744-93B43254A2E9}" destId="{9CB48E60-CF3E-426C-9AE2-2028D5BDB745}" srcOrd="6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D39FB7-D94D-4D27-9AD3-B9910F03AB14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DCA2DABB-150A-40DC-B239-438FBCDA95EB}">
      <dgm:prSet phldrT="[Tekst]" custT="1"/>
      <dgm:spPr/>
      <dgm:t>
        <a:bodyPr/>
        <a:lstStyle/>
        <a:p>
          <a:r>
            <a:rPr lang="pl-PL" sz="2400" b="0" dirty="0">
              <a:solidFill>
                <a:schemeClr val="accent5">
                  <a:lumMod val="50000"/>
                </a:schemeClr>
              </a:solidFill>
              <a:latin typeface="+mj-lt"/>
            </a:rPr>
            <a:t>Koncepcja SV </a:t>
          </a:r>
          <a:r>
            <a:rPr lang="pl-PL" sz="2400" b="1" dirty="0">
              <a:solidFill>
                <a:schemeClr val="accent5">
                  <a:lumMod val="50000"/>
                </a:schemeClr>
              </a:solidFill>
              <a:latin typeface="+mj-lt"/>
            </a:rPr>
            <a:t>obejmuje</a:t>
          </a:r>
          <a:r>
            <a:rPr lang="pl-PL" sz="2400" b="0" dirty="0">
              <a:solidFill>
                <a:schemeClr val="accent5">
                  <a:lumMod val="50000"/>
                </a:schemeClr>
              </a:solidFill>
              <a:latin typeface="+mj-lt"/>
            </a:rPr>
            <a:t> </a:t>
          </a:r>
          <a:br>
            <a:rPr lang="pl-PL" sz="2400" b="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2400" b="0" dirty="0">
              <a:solidFill>
                <a:schemeClr val="accent5">
                  <a:lumMod val="50000"/>
                </a:schemeClr>
              </a:solidFill>
              <a:latin typeface="+mj-lt"/>
            </a:rPr>
            <a:t>w szczególności:</a:t>
          </a:r>
        </a:p>
      </dgm:t>
    </dgm:pt>
    <dgm:pt modelId="{0B258A05-C7CA-4776-90AF-905E0090A94B}" type="parTrans" cxnId="{702489FD-7DFB-4A54-BCB5-31DAF495068D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19357C8-A272-489B-BF7E-D8547A15551D}" type="sibTrans" cxnId="{702489FD-7DFB-4A54-BCB5-31DAF495068D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0C864992-40EE-4D3A-BC51-8AF816F6DB9D}">
      <dgm:prSet custT="1"/>
      <dgm:spPr/>
      <dgm:t>
        <a:bodyPr anchor="ctr"/>
        <a:lstStyle/>
        <a:p>
          <a:pPr marL="355600" indent="-355600" algn="just">
            <a:tabLst>
              <a:tab pos="355600" algn="l"/>
            </a:tabLst>
          </a:pPr>
          <a:r>
            <a:rPr lang="pl-PL" sz="1800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rPr>
            <a:t>	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zapewnienie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partycypacyjnego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charakteru procesu opracowania koncepcji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, </a:t>
          </a:r>
          <a:b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tj. udział mieszkańców obszaru w pracach nad koncepcją (aktywne włączenie społeczności do jej przygotowania), w tym przeprowadzenie konsultacji ze społecznością obszaru wyników prac partnerstwa;</a:t>
          </a:r>
        </a:p>
      </dgm:t>
    </dgm:pt>
    <dgm:pt modelId="{4DDD61A1-FDC8-4C16-9F02-8ECCA94C8EF3}" type="parTrans" cxnId="{01563565-2753-4863-9DA7-89D56D9DDA83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4F68DAE-AC7D-44B6-B837-1A92925D95E6}" type="sibTrans" cxnId="{01563565-2753-4863-9DA7-89D56D9DDA83}">
      <dgm:prSet/>
      <dgm:spPr/>
      <dgm:t>
        <a:bodyPr/>
        <a:lstStyle/>
        <a:p>
          <a:endParaRPr lang="pl-PL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D1DA9476-8F55-4BBE-B3F2-1FF1D50CB869}">
      <dgm:prSet custT="1"/>
      <dgm:spPr/>
      <dgm:t>
        <a:bodyPr anchor="ctr"/>
        <a:lstStyle/>
        <a:p>
          <a:pPr marL="355600" indent="-355600">
            <a:tabLst>
              <a:tab pos="355600" algn="l"/>
            </a:tabLst>
          </a:pPr>
          <a:r>
            <a:rPr lang="pl-PL" sz="1800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rPr>
            <a:t> 	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uproszczoną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analizę SWOT 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obszaru objętego koncepcją SV</a:t>
          </a:r>
        </a:p>
      </dgm:t>
    </dgm:pt>
    <dgm:pt modelId="{0029F3A8-2750-48F3-80F0-368E9A5B9290}" type="parTrans" cxnId="{D04D0155-4E26-4195-9C3C-D5DA21D5FDBD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E4625E7C-8B19-43AB-9AFF-775DBDD31DE7}" type="sibTrans" cxnId="{D04D0155-4E26-4195-9C3C-D5DA21D5FDBD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DDBC1062-F703-4CC8-B44B-D07E3B80A380}">
      <dgm:prSet custT="1"/>
      <dgm:spPr/>
      <dgm:t>
        <a:bodyPr anchor="ctr"/>
        <a:lstStyle/>
        <a:p>
          <a:pPr marL="355600" indent="-355600">
            <a:tabLst>
              <a:tab pos="355600" algn="l"/>
            </a:tabLst>
          </a:pPr>
          <a:r>
            <a:rPr lang="pl-PL" sz="1800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rPr>
            <a:t> 	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przedstawienie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planu włączenia społeczności 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w późniejszą ewentualną realizację koncepcji, z uwzględnieniem 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+mj-lt"/>
            </a:rPr>
            <a:t>roli sołtysa lub rady sołeckiej 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w tym procesie;</a:t>
          </a:r>
        </a:p>
      </dgm:t>
    </dgm:pt>
    <dgm:pt modelId="{E39E9069-7848-48C0-8194-1E7DD60CFA55}" type="parTrans" cxnId="{41F4D198-2094-4E8E-8EA1-2A58BEC671E8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9B618E04-3F7B-4FE4-A4E3-042D99D59E90}" type="sibTrans" cxnId="{41F4D198-2094-4E8E-8EA1-2A58BEC671E8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961E1482-F8FC-4795-8DEC-340DD9F1F7A4}">
      <dgm:prSet custT="1"/>
      <dgm:spPr/>
      <dgm:t>
        <a:bodyPr anchor="ctr"/>
        <a:lstStyle/>
        <a:p>
          <a:pPr marL="355600" indent="-355600">
            <a:tabLst>
              <a:tab pos="355600" algn="l"/>
            </a:tabLst>
          </a:pPr>
          <a:r>
            <a:rPr lang="pl-PL" sz="1800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rPr>
            <a:t> 	</a:t>
          </a:r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opracowanie listy projektów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, które składać się będą na realizację koncepcji SV, zawierających komponent cyfrowy lub środowiskowy lub klimatyczny.</a:t>
          </a:r>
        </a:p>
      </dgm:t>
    </dgm:pt>
    <dgm:pt modelId="{73713633-35C8-456C-94F7-2E9EFAA73C39}" type="parTrans" cxnId="{F79E356C-E75B-48DF-9824-4F7B31A1D752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5D203906-C99D-48C0-88FB-2B452D12BD0B}" type="sibTrans" cxnId="{F79E356C-E75B-48DF-9824-4F7B31A1D752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10C1B05E-5C3C-4BF5-A452-844DFA9BAAF5}" type="pres">
      <dgm:prSet presAssocID="{D7D39FB7-D94D-4D27-9AD3-B9910F03AB14}" presName="vert0" presStyleCnt="0">
        <dgm:presLayoutVars>
          <dgm:dir/>
          <dgm:animOne val="branch"/>
          <dgm:animLvl val="lvl"/>
        </dgm:presLayoutVars>
      </dgm:prSet>
      <dgm:spPr/>
    </dgm:pt>
    <dgm:pt modelId="{90D72F9B-3AC2-4D25-9E97-47359D3B36A1}" type="pres">
      <dgm:prSet presAssocID="{DCA2DABB-150A-40DC-B239-438FBCDA95EB}" presName="thickLine" presStyleLbl="alignNode1" presStyleIdx="0" presStyleCnt="1"/>
      <dgm:spPr/>
    </dgm:pt>
    <dgm:pt modelId="{D0A253B7-CB1D-440C-BF11-24AE04970762}" type="pres">
      <dgm:prSet presAssocID="{DCA2DABB-150A-40DC-B239-438FBCDA95EB}" presName="horz1" presStyleCnt="0"/>
      <dgm:spPr/>
    </dgm:pt>
    <dgm:pt modelId="{D06AC40B-5F1C-436B-9AC7-04EB09370E8E}" type="pres">
      <dgm:prSet presAssocID="{DCA2DABB-150A-40DC-B239-438FBCDA95EB}" presName="tx1" presStyleLbl="revTx" presStyleIdx="0" presStyleCnt="5"/>
      <dgm:spPr/>
    </dgm:pt>
    <dgm:pt modelId="{319950CA-9CC0-4A1A-9535-AD8A053684C7}" type="pres">
      <dgm:prSet presAssocID="{DCA2DABB-150A-40DC-B239-438FBCDA95EB}" presName="vert1" presStyleCnt="0"/>
      <dgm:spPr/>
    </dgm:pt>
    <dgm:pt modelId="{1BFE3843-09F1-4650-AA5A-FDCD4FF03689}" type="pres">
      <dgm:prSet presAssocID="{0C864992-40EE-4D3A-BC51-8AF816F6DB9D}" presName="vertSpace2a" presStyleCnt="0"/>
      <dgm:spPr/>
    </dgm:pt>
    <dgm:pt modelId="{36ADB712-F0DB-4103-838A-452F0EBE3700}" type="pres">
      <dgm:prSet presAssocID="{0C864992-40EE-4D3A-BC51-8AF816F6DB9D}" presName="horz2" presStyleCnt="0"/>
      <dgm:spPr/>
    </dgm:pt>
    <dgm:pt modelId="{D593C0CA-A9D7-4598-8154-17148572E48C}" type="pres">
      <dgm:prSet presAssocID="{0C864992-40EE-4D3A-BC51-8AF816F6DB9D}" presName="horzSpace2" presStyleCnt="0"/>
      <dgm:spPr/>
    </dgm:pt>
    <dgm:pt modelId="{7EE85EB8-8559-44AE-9199-09C3406C2152}" type="pres">
      <dgm:prSet presAssocID="{0C864992-40EE-4D3A-BC51-8AF816F6DB9D}" presName="tx2" presStyleLbl="revTx" presStyleIdx="1" presStyleCnt="5" custScaleY="150257"/>
      <dgm:spPr/>
    </dgm:pt>
    <dgm:pt modelId="{1CAFE9B0-C104-4B63-88D7-E6567B81EC6B}" type="pres">
      <dgm:prSet presAssocID="{0C864992-40EE-4D3A-BC51-8AF816F6DB9D}" presName="vert2" presStyleCnt="0"/>
      <dgm:spPr/>
    </dgm:pt>
    <dgm:pt modelId="{CC13CAF6-BA49-48DF-B093-3406A1646308}" type="pres">
      <dgm:prSet presAssocID="{0C864992-40EE-4D3A-BC51-8AF816F6DB9D}" presName="thinLine2b" presStyleLbl="callout" presStyleIdx="0" presStyleCnt="4"/>
      <dgm:spPr/>
    </dgm:pt>
    <dgm:pt modelId="{C034CA25-638A-4241-BBFD-97DD00C25FE3}" type="pres">
      <dgm:prSet presAssocID="{0C864992-40EE-4D3A-BC51-8AF816F6DB9D}" presName="vertSpace2b" presStyleCnt="0"/>
      <dgm:spPr/>
    </dgm:pt>
    <dgm:pt modelId="{680A347E-4ABA-4645-8F05-960C5E2DCAD8}" type="pres">
      <dgm:prSet presAssocID="{D1DA9476-8F55-4BBE-B3F2-1FF1D50CB869}" presName="horz2" presStyleCnt="0"/>
      <dgm:spPr/>
    </dgm:pt>
    <dgm:pt modelId="{45DBC36E-922F-4EE0-A93E-D78D6A5571B1}" type="pres">
      <dgm:prSet presAssocID="{D1DA9476-8F55-4BBE-B3F2-1FF1D50CB869}" presName="horzSpace2" presStyleCnt="0"/>
      <dgm:spPr/>
    </dgm:pt>
    <dgm:pt modelId="{4B2D56C7-2ECB-49DE-B223-CD75EBEE75CC}" type="pres">
      <dgm:prSet presAssocID="{D1DA9476-8F55-4BBE-B3F2-1FF1D50CB869}" presName="tx2" presStyleLbl="revTx" presStyleIdx="2" presStyleCnt="5"/>
      <dgm:spPr/>
    </dgm:pt>
    <dgm:pt modelId="{EDB67655-BB04-4EF3-9D98-983759284692}" type="pres">
      <dgm:prSet presAssocID="{D1DA9476-8F55-4BBE-B3F2-1FF1D50CB869}" presName="vert2" presStyleCnt="0"/>
      <dgm:spPr/>
    </dgm:pt>
    <dgm:pt modelId="{C3C2B3C9-8617-4966-8B89-B29A39DE0167}" type="pres">
      <dgm:prSet presAssocID="{D1DA9476-8F55-4BBE-B3F2-1FF1D50CB869}" presName="thinLine2b" presStyleLbl="callout" presStyleIdx="1" presStyleCnt="4"/>
      <dgm:spPr/>
    </dgm:pt>
    <dgm:pt modelId="{1172409B-F07E-4CB8-B718-AE55A0AEB4E8}" type="pres">
      <dgm:prSet presAssocID="{D1DA9476-8F55-4BBE-B3F2-1FF1D50CB869}" presName="vertSpace2b" presStyleCnt="0"/>
      <dgm:spPr/>
    </dgm:pt>
    <dgm:pt modelId="{A09D54AD-E662-4BEB-8A93-6FE3248BD03B}" type="pres">
      <dgm:prSet presAssocID="{DDBC1062-F703-4CC8-B44B-D07E3B80A380}" presName="horz2" presStyleCnt="0"/>
      <dgm:spPr/>
    </dgm:pt>
    <dgm:pt modelId="{9AE7E415-716D-488C-ADB6-7FDD224B4147}" type="pres">
      <dgm:prSet presAssocID="{DDBC1062-F703-4CC8-B44B-D07E3B80A380}" presName="horzSpace2" presStyleCnt="0"/>
      <dgm:spPr/>
    </dgm:pt>
    <dgm:pt modelId="{5546C36F-D1F4-4DDD-B770-4BE511F60464}" type="pres">
      <dgm:prSet presAssocID="{DDBC1062-F703-4CC8-B44B-D07E3B80A380}" presName="tx2" presStyleLbl="revTx" presStyleIdx="3" presStyleCnt="5"/>
      <dgm:spPr/>
    </dgm:pt>
    <dgm:pt modelId="{FA2C3E1F-7AF8-4A28-BACC-BD679FA1FC16}" type="pres">
      <dgm:prSet presAssocID="{DDBC1062-F703-4CC8-B44B-D07E3B80A380}" presName="vert2" presStyleCnt="0"/>
      <dgm:spPr/>
    </dgm:pt>
    <dgm:pt modelId="{190F2CD6-9CCA-44ED-A2ED-ACEA4B11BE4D}" type="pres">
      <dgm:prSet presAssocID="{DDBC1062-F703-4CC8-B44B-D07E3B80A380}" presName="thinLine2b" presStyleLbl="callout" presStyleIdx="2" presStyleCnt="4"/>
      <dgm:spPr/>
    </dgm:pt>
    <dgm:pt modelId="{BDD09973-04EE-4D0C-83A5-BAC6BD889D5F}" type="pres">
      <dgm:prSet presAssocID="{DDBC1062-F703-4CC8-B44B-D07E3B80A380}" presName="vertSpace2b" presStyleCnt="0"/>
      <dgm:spPr/>
    </dgm:pt>
    <dgm:pt modelId="{2B3BDB95-DF8D-4CB2-9F88-3F9594F275DD}" type="pres">
      <dgm:prSet presAssocID="{961E1482-F8FC-4795-8DEC-340DD9F1F7A4}" presName="horz2" presStyleCnt="0"/>
      <dgm:spPr/>
    </dgm:pt>
    <dgm:pt modelId="{02E45BDC-9668-4204-A224-54FB1FD0C3D5}" type="pres">
      <dgm:prSet presAssocID="{961E1482-F8FC-4795-8DEC-340DD9F1F7A4}" presName="horzSpace2" presStyleCnt="0"/>
      <dgm:spPr/>
    </dgm:pt>
    <dgm:pt modelId="{57E10ACE-42F0-4838-B868-9759631F2A87}" type="pres">
      <dgm:prSet presAssocID="{961E1482-F8FC-4795-8DEC-340DD9F1F7A4}" presName="tx2" presStyleLbl="revTx" presStyleIdx="4" presStyleCnt="5"/>
      <dgm:spPr/>
    </dgm:pt>
    <dgm:pt modelId="{0B8E541F-C587-4B62-86DC-098DBD0D7E2E}" type="pres">
      <dgm:prSet presAssocID="{961E1482-F8FC-4795-8DEC-340DD9F1F7A4}" presName="vert2" presStyleCnt="0"/>
      <dgm:spPr/>
    </dgm:pt>
    <dgm:pt modelId="{1DE0463D-D74D-4941-8CD8-539105571BCB}" type="pres">
      <dgm:prSet presAssocID="{961E1482-F8FC-4795-8DEC-340DD9F1F7A4}" presName="thinLine2b" presStyleLbl="callout" presStyleIdx="3" presStyleCnt="4"/>
      <dgm:spPr/>
    </dgm:pt>
    <dgm:pt modelId="{26BD1BE5-776C-4331-AC5B-14D76140E630}" type="pres">
      <dgm:prSet presAssocID="{961E1482-F8FC-4795-8DEC-340DD9F1F7A4}" presName="vertSpace2b" presStyleCnt="0"/>
      <dgm:spPr/>
    </dgm:pt>
  </dgm:ptLst>
  <dgm:cxnLst>
    <dgm:cxn modelId="{E63B9E5F-91D3-4796-91FE-6A2FA5FCD727}" type="presOf" srcId="{D1DA9476-8F55-4BBE-B3F2-1FF1D50CB869}" destId="{4B2D56C7-2ECB-49DE-B223-CD75EBEE75CC}" srcOrd="0" destOrd="0" presId="urn:microsoft.com/office/officeart/2008/layout/LinedList"/>
    <dgm:cxn modelId="{01563565-2753-4863-9DA7-89D56D9DDA83}" srcId="{DCA2DABB-150A-40DC-B239-438FBCDA95EB}" destId="{0C864992-40EE-4D3A-BC51-8AF816F6DB9D}" srcOrd="0" destOrd="0" parTransId="{4DDD61A1-FDC8-4C16-9F02-8ECCA94C8EF3}" sibTransId="{64F68DAE-AC7D-44B6-B837-1A92925D95E6}"/>
    <dgm:cxn modelId="{50686846-1DAC-4291-AEBA-742577520E2C}" type="presOf" srcId="{0C864992-40EE-4D3A-BC51-8AF816F6DB9D}" destId="{7EE85EB8-8559-44AE-9199-09C3406C2152}" srcOrd="0" destOrd="0" presId="urn:microsoft.com/office/officeart/2008/layout/LinedList"/>
    <dgm:cxn modelId="{74AEF867-90AF-4875-9DD8-8F7F57A2F5DB}" type="presOf" srcId="{DCA2DABB-150A-40DC-B239-438FBCDA95EB}" destId="{D06AC40B-5F1C-436B-9AC7-04EB09370E8E}" srcOrd="0" destOrd="0" presId="urn:microsoft.com/office/officeart/2008/layout/LinedList"/>
    <dgm:cxn modelId="{F79E356C-E75B-48DF-9824-4F7B31A1D752}" srcId="{DCA2DABB-150A-40DC-B239-438FBCDA95EB}" destId="{961E1482-F8FC-4795-8DEC-340DD9F1F7A4}" srcOrd="3" destOrd="0" parTransId="{73713633-35C8-456C-94F7-2E9EFAA73C39}" sibTransId="{5D203906-C99D-48C0-88FB-2B452D12BD0B}"/>
    <dgm:cxn modelId="{D04D0155-4E26-4195-9C3C-D5DA21D5FDBD}" srcId="{DCA2DABB-150A-40DC-B239-438FBCDA95EB}" destId="{D1DA9476-8F55-4BBE-B3F2-1FF1D50CB869}" srcOrd="1" destOrd="0" parTransId="{0029F3A8-2750-48F3-80F0-368E9A5B9290}" sibTransId="{E4625E7C-8B19-43AB-9AFF-775DBDD31DE7}"/>
    <dgm:cxn modelId="{41F4D198-2094-4E8E-8EA1-2A58BEC671E8}" srcId="{DCA2DABB-150A-40DC-B239-438FBCDA95EB}" destId="{DDBC1062-F703-4CC8-B44B-D07E3B80A380}" srcOrd="2" destOrd="0" parTransId="{E39E9069-7848-48C0-8194-1E7DD60CFA55}" sibTransId="{9B618E04-3F7B-4FE4-A4E3-042D99D59E90}"/>
    <dgm:cxn modelId="{A6C58BBF-E4ED-4691-925C-90B1F4CD833D}" type="presOf" srcId="{DDBC1062-F703-4CC8-B44B-D07E3B80A380}" destId="{5546C36F-D1F4-4DDD-B770-4BE511F60464}" srcOrd="0" destOrd="0" presId="urn:microsoft.com/office/officeart/2008/layout/LinedList"/>
    <dgm:cxn modelId="{F98154DB-5DF6-4313-A66E-4B70F9B6AC8B}" type="presOf" srcId="{D7D39FB7-D94D-4D27-9AD3-B9910F03AB14}" destId="{10C1B05E-5C3C-4BF5-A452-844DFA9BAAF5}" srcOrd="0" destOrd="0" presId="urn:microsoft.com/office/officeart/2008/layout/LinedList"/>
    <dgm:cxn modelId="{5F6044F5-6CAE-44A4-ACA3-04DF4DDACFE5}" type="presOf" srcId="{961E1482-F8FC-4795-8DEC-340DD9F1F7A4}" destId="{57E10ACE-42F0-4838-B868-9759631F2A87}" srcOrd="0" destOrd="0" presId="urn:microsoft.com/office/officeart/2008/layout/LinedList"/>
    <dgm:cxn modelId="{702489FD-7DFB-4A54-BCB5-31DAF495068D}" srcId="{D7D39FB7-D94D-4D27-9AD3-B9910F03AB14}" destId="{DCA2DABB-150A-40DC-B239-438FBCDA95EB}" srcOrd="0" destOrd="0" parTransId="{0B258A05-C7CA-4776-90AF-905E0090A94B}" sibTransId="{619357C8-A272-489B-BF7E-D8547A15551D}"/>
    <dgm:cxn modelId="{5D8C098F-728C-40CB-BD14-A2BC2C72A1BF}" type="presParOf" srcId="{10C1B05E-5C3C-4BF5-A452-844DFA9BAAF5}" destId="{90D72F9B-3AC2-4D25-9E97-47359D3B36A1}" srcOrd="0" destOrd="0" presId="urn:microsoft.com/office/officeart/2008/layout/LinedList"/>
    <dgm:cxn modelId="{B149AB67-1558-479E-AF8D-8AB31623601D}" type="presParOf" srcId="{10C1B05E-5C3C-4BF5-A452-844DFA9BAAF5}" destId="{D0A253B7-CB1D-440C-BF11-24AE04970762}" srcOrd="1" destOrd="0" presId="urn:microsoft.com/office/officeart/2008/layout/LinedList"/>
    <dgm:cxn modelId="{848F558A-0992-4EC0-867B-6015F9FBACD4}" type="presParOf" srcId="{D0A253B7-CB1D-440C-BF11-24AE04970762}" destId="{D06AC40B-5F1C-436B-9AC7-04EB09370E8E}" srcOrd="0" destOrd="0" presId="urn:microsoft.com/office/officeart/2008/layout/LinedList"/>
    <dgm:cxn modelId="{CCF87650-9E34-445D-9A2D-C7FD272641BE}" type="presParOf" srcId="{D0A253B7-CB1D-440C-BF11-24AE04970762}" destId="{319950CA-9CC0-4A1A-9535-AD8A053684C7}" srcOrd="1" destOrd="0" presId="urn:microsoft.com/office/officeart/2008/layout/LinedList"/>
    <dgm:cxn modelId="{532C8539-7468-4F1D-9865-34EB95F70CBE}" type="presParOf" srcId="{319950CA-9CC0-4A1A-9535-AD8A053684C7}" destId="{1BFE3843-09F1-4650-AA5A-FDCD4FF03689}" srcOrd="0" destOrd="0" presId="urn:microsoft.com/office/officeart/2008/layout/LinedList"/>
    <dgm:cxn modelId="{DE7078E3-3DF4-4562-8DAF-C3D4CF6D3BFA}" type="presParOf" srcId="{319950CA-9CC0-4A1A-9535-AD8A053684C7}" destId="{36ADB712-F0DB-4103-838A-452F0EBE3700}" srcOrd="1" destOrd="0" presId="urn:microsoft.com/office/officeart/2008/layout/LinedList"/>
    <dgm:cxn modelId="{4AF4B873-1854-4D82-B81A-4E22A78E5F5F}" type="presParOf" srcId="{36ADB712-F0DB-4103-838A-452F0EBE3700}" destId="{D593C0CA-A9D7-4598-8154-17148572E48C}" srcOrd="0" destOrd="0" presId="urn:microsoft.com/office/officeart/2008/layout/LinedList"/>
    <dgm:cxn modelId="{F74F87F9-D790-4369-913B-BA59A5B43EE9}" type="presParOf" srcId="{36ADB712-F0DB-4103-838A-452F0EBE3700}" destId="{7EE85EB8-8559-44AE-9199-09C3406C2152}" srcOrd="1" destOrd="0" presId="urn:microsoft.com/office/officeart/2008/layout/LinedList"/>
    <dgm:cxn modelId="{F9A268D2-9253-428F-816A-D2724850D49A}" type="presParOf" srcId="{36ADB712-F0DB-4103-838A-452F0EBE3700}" destId="{1CAFE9B0-C104-4B63-88D7-E6567B81EC6B}" srcOrd="2" destOrd="0" presId="urn:microsoft.com/office/officeart/2008/layout/LinedList"/>
    <dgm:cxn modelId="{A36601DA-F27D-4D5E-A28D-F4D6DADD87C5}" type="presParOf" srcId="{319950CA-9CC0-4A1A-9535-AD8A053684C7}" destId="{CC13CAF6-BA49-48DF-B093-3406A1646308}" srcOrd="2" destOrd="0" presId="urn:microsoft.com/office/officeart/2008/layout/LinedList"/>
    <dgm:cxn modelId="{A1AD2080-3E98-44E9-98A6-EC7FFD80F870}" type="presParOf" srcId="{319950CA-9CC0-4A1A-9535-AD8A053684C7}" destId="{C034CA25-638A-4241-BBFD-97DD00C25FE3}" srcOrd="3" destOrd="0" presId="urn:microsoft.com/office/officeart/2008/layout/LinedList"/>
    <dgm:cxn modelId="{08B918FA-ADF1-4596-B326-01A44305CA05}" type="presParOf" srcId="{319950CA-9CC0-4A1A-9535-AD8A053684C7}" destId="{680A347E-4ABA-4645-8F05-960C5E2DCAD8}" srcOrd="4" destOrd="0" presId="urn:microsoft.com/office/officeart/2008/layout/LinedList"/>
    <dgm:cxn modelId="{7A8837A9-EAE2-4920-B820-1DA9E3CFD882}" type="presParOf" srcId="{680A347E-4ABA-4645-8F05-960C5E2DCAD8}" destId="{45DBC36E-922F-4EE0-A93E-D78D6A5571B1}" srcOrd="0" destOrd="0" presId="urn:microsoft.com/office/officeart/2008/layout/LinedList"/>
    <dgm:cxn modelId="{911426B3-07BF-46A7-BB2A-0E8ED7C6708C}" type="presParOf" srcId="{680A347E-4ABA-4645-8F05-960C5E2DCAD8}" destId="{4B2D56C7-2ECB-49DE-B223-CD75EBEE75CC}" srcOrd="1" destOrd="0" presId="urn:microsoft.com/office/officeart/2008/layout/LinedList"/>
    <dgm:cxn modelId="{F25AE7B1-45DF-45FD-B419-0DB02DEE2CEF}" type="presParOf" srcId="{680A347E-4ABA-4645-8F05-960C5E2DCAD8}" destId="{EDB67655-BB04-4EF3-9D98-983759284692}" srcOrd="2" destOrd="0" presId="urn:microsoft.com/office/officeart/2008/layout/LinedList"/>
    <dgm:cxn modelId="{D9A970F7-9396-47E4-9F01-F6F719E0B89F}" type="presParOf" srcId="{319950CA-9CC0-4A1A-9535-AD8A053684C7}" destId="{C3C2B3C9-8617-4966-8B89-B29A39DE0167}" srcOrd="5" destOrd="0" presId="urn:microsoft.com/office/officeart/2008/layout/LinedList"/>
    <dgm:cxn modelId="{F8E0E169-9BE2-4ADB-9951-E2EEDC7E29C2}" type="presParOf" srcId="{319950CA-9CC0-4A1A-9535-AD8A053684C7}" destId="{1172409B-F07E-4CB8-B718-AE55A0AEB4E8}" srcOrd="6" destOrd="0" presId="urn:microsoft.com/office/officeart/2008/layout/LinedList"/>
    <dgm:cxn modelId="{2FE6CCCF-F3A1-4301-BFF7-956F4201FA66}" type="presParOf" srcId="{319950CA-9CC0-4A1A-9535-AD8A053684C7}" destId="{A09D54AD-E662-4BEB-8A93-6FE3248BD03B}" srcOrd="7" destOrd="0" presId="urn:microsoft.com/office/officeart/2008/layout/LinedList"/>
    <dgm:cxn modelId="{75895496-5BE4-41AD-A78F-F3640D01C33F}" type="presParOf" srcId="{A09D54AD-E662-4BEB-8A93-6FE3248BD03B}" destId="{9AE7E415-716D-488C-ADB6-7FDD224B4147}" srcOrd="0" destOrd="0" presId="urn:microsoft.com/office/officeart/2008/layout/LinedList"/>
    <dgm:cxn modelId="{335F568A-03A7-46EC-BA4A-924BBDEA0D76}" type="presParOf" srcId="{A09D54AD-E662-4BEB-8A93-6FE3248BD03B}" destId="{5546C36F-D1F4-4DDD-B770-4BE511F60464}" srcOrd="1" destOrd="0" presId="urn:microsoft.com/office/officeart/2008/layout/LinedList"/>
    <dgm:cxn modelId="{5CCDADF1-FA44-4225-B198-951E9DC4465C}" type="presParOf" srcId="{A09D54AD-E662-4BEB-8A93-6FE3248BD03B}" destId="{FA2C3E1F-7AF8-4A28-BACC-BD679FA1FC16}" srcOrd="2" destOrd="0" presId="urn:microsoft.com/office/officeart/2008/layout/LinedList"/>
    <dgm:cxn modelId="{BE040D01-968B-4261-9EF1-AF0B34433CFB}" type="presParOf" srcId="{319950CA-9CC0-4A1A-9535-AD8A053684C7}" destId="{190F2CD6-9CCA-44ED-A2ED-ACEA4B11BE4D}" srcOrd="8" destOrd="0" presId="urn:microsoft.com/office/officeart/2008/layout/LinedList"/>
    <dgm:cxn modelId="{23959C7F-FC08-4AAB-B1E1-63A0F7F7148A}" type="presParOf" srcId="{319950CA-9CC0-4A1A-9535-AD8A053684C7}" destId="{BDD09973-04EE-4D0C-83A5-BAC6BD889D5F}" srcOrd="9" destOrd="0" presId="urn:microsoft.com/office/officeart/2008/layout/LinedList"/>
    <dgm:cxn modelId="{683002DA-E932-4AB8-B0FB-691C62821A21}" type="presParOf" srcId="{319950CA-9CC0-4A1A-9535-AD8A053684C7}" destId="{2B3BDB95-DF8D-4CB2-9F88-3F9594F275DD}" srcOrd="10" destOrd="0" presId="urn:microsoft.com/office/officeart/2008/layout/LinedList"/>
    <dgm:cxn modelId="{B6FE6B99-1F74-4D9A-9FBD-5CFF4F865E49}" type="presParOf" srcId="{2B3BDB95-DF8D-4CB2-9F88-3F9594F275DD}" destId="{02E45BDC-9668-4204-A224-54FB1FD0C3D5}" srcOrd="0" destOrd="0" presId="urn:microsoft.com/office/officeart/2008/layout/LinedList"/>
    <dgm:cxn modelId="{BB5325B0-1AA2-4251-A7D3-F99187ACCB06}" type="presParOf" srcId="{2B3BDB95-DF8D-4CB2-9F88-3F9594F275DD}" destId="{57E10ACE-42F0-4838-B868-9759631F2A87}" srcOrd="1" destOrd="0" presId="urn:microsoft.com/office/officeart/2008/layout/LinedList"/>
    <dgm:cxn modelId="{5238F07A-D99D-497A-A8B4-28EEBE2B6D04}" type="presParOf" srcId="{2B3BDB95-DF8D-4CB2-9F88-3F9594F275DD}" destId="{0B8E541F-C587-4B62-86DC-098DBD0D7E2E}" srcOrd="2" destOrd="0" presId="urn:microsoft.com/office/officeart/2008/layout/LinedList"/>
    <dgm:cxn modelId="{D86E5CDF-50AC-4374-ABB0-6211C715E901}" type="presParOf" srcId="{319950CA-9CC0-4A1A-9535-AD8A053684C7}" destId="{1DE0463D-D74D-4941-8CD8-539105571BCB}" srcOrd="11" destOrd="0" presId="urn:microsoft.com/office/officeart/2008/layout/LinedList"/>
    <dgm:cxn modelId="{52B968F5-8B0C-4C21-9111-5C8C9BC10FFA}" type="presParOf" srcId="{319950CA-9CC0-4A1A-9535-AD8A053684C7}" destId="{26BD1BE5-776C-4331-AC5B-14D76140E63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D39FB7-D94D-4D27-9AD3-B9910F03AB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l-PL"/>
        </a:p>
      </dgm:t>
    </dgm:pt>
    <dgm:pt modelId="{DCA2DABB-150A-40DC-B239-438FBCDA95EB}">
      <dgm:prSet phldrT="[Tekst]" custT="1"/>
      <dgm:spPr/>
      <dgm:t>
        <a:bodyPr/>
        <a:lstStyle/>
        <a:p>
          <a:pPr marL="0" indent="0"/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KONCEPCJA SV </a:t>
          </a:r>
          <a:r>
            <a:rPr lang="pl-PL" sz="1800" b="0" u="sng" dirty="0">
              <a:solidFill>
                <a:schemeClr val="accent5">
                  <a:lumMod val="50000"/>
                </a:schemeClr>
              </a:solidFill>
              <a:latin typeface="+mj-lt"/>
            </a:rPr>
            <a:t>nie może być sprzeczna 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z innymi dokumentami strategicznymi dla obszaru, </a:t>
          </a:r>
          <a:b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w szczególności z LSR</a:t>
          </a:r>
        </a:p>
      </dgm:t>
    </dgm:pt>
    <dgm:pt modelId="{0B258A05-C7CA-4776-90AF-905E0090A94B}" type="parTrans" cxnId="{702489FD-7DFB-4A54-BCB5-31DAF495068D}">
      <dgm:prSet/>
      <dgm:spPr/>
      <dgm:t>
        <a:bodyPr/>
        <a:lstStyle/>
        <a:p>
          <a:endParaRPr lang="pl-PL" sz="1800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19357C8-A272-489B-BF7E-D8547A15551D}" type="sibTrans" cxnId="{702489FD-7DFB-4A54-BCB5-31DAF495068D}">
      <dgm:prSet/>
      <dgm:spPr/>
      <dgm:t>
        <a:bodyPr/>
        <a:lstStyle/>
        <a:p>
          <a:endParaRPr lang="pl-PL" sz="1800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4BBDC5F7-4717-4958-8CBA-181058695FF8}">
      <dgm:prSet phldrT="[Tekst]" custT="1"/>
      <dgm:spPr/>
      <dgm:t>
        <a:bodyPr/>
        <a:lstStyle/>
        <a:p>
          <a:pPr marL="0" indent="0"/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GRANT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na przygotowanie koncepcji SV 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obejmującej dany obszar w okresie realizacji Programu </a:t>
          </a:r>
          <a:r>
            <a:rPr lang="pl-PL" sz="1800" b="0" u="sng" dirty="0">
              <a:solidFill>
                <a:schemeClr val="accent5">
                  <a:lumMod val="50000"/>
                </a:schemeClr>
              </a:solidFill>
              <a:latin typeface="+mj-lt"/>
            </a:rPr>
            <a:t>przysługuje tylko raz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. Dany obszar może być </a:t>
          </a:r>
          <a:r>
            <a:rPr lang="pl-PL" sz="1800" b="0" u="sng" dirty="0">
              <a:solidFill>
                <a:schemeClr val="accent5">
                  <a:lumMod val="50000"/>
                </a:schemeClr>
              </a:solidFill>
              <a:latin typeface="+mj-lt"/>
            </a:rPr>
            <a:t>objęty tylko jedną 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koncepcją SV</a:t>
          </a:r>
        </a:p>
      </dgm:t>
    </dgm:pt>
    <dgm:pt modelId="{BA72A3B6-6D76-49C3-8BB2-9929FCC01B23}" type="parTrans" cxnId="{7D3BA77E-6FF3-49D2-905B-F3A963B87338}">
      <dgm:prSet/>
      <dgm:spPr/>
      <dgm:t>
        <a:bodyPr/>
        <a:lstStyle/>
        <a:p>
          <a:endParaRPr lang="pl-PL" sz="1800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D668079-5ABD-4420-97FF-592B3C3EB9FA}" type="sibTrans" cxnId="{7D3BA77E-6FF3-49D2-905B-F3A963B87338}">
      <dgm:prSet/>
      <dgm:spPr/>
      <dgm:t>
        <a:bodyPr/>
        <a:lstStyle/>
        <a:p>
          <a:endParaRPr lang="pl-PL" sz="1800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C82904E1-6947-4FA7-8D7D-F5A36CCA9DDC}">
      <dgm:prSet phldrT="[Tekst]" custT="1"/>
      <dgm:spPr/>
      <dgm:t>
        <a:bodyPr/>
        <a:lstStyle/>
        <a:p>
          <a:pPr marL="0" indent="0"/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PROJEKTY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 przewidziane w przygotowanej koncepcji </a:t>
          </a:r>
          <a:r>
            <a:rPr lang="pl-PL" sz="1800" b="0" u="sng" dirty="0">
              <a:solidFill>
                <a:schemeClr val="accent5">
                  <a:lumMod val="50000"/>
                </a:schemeClr>
              </a:solidFill>
              <a:latin typeface="+mj-lt"/>
            </a:rPr>
            <a:t>będą premiowane 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w naborach realizowanych przez LGD</a:t>
          </a:r>
        </a:p>
      </dgm:t>
    </dgm:pt>
    <dgm:pt modelId="{6EE48698-EA18-4527-A082-A93D15ED7C15}" type="parTrans" cxnId="{5DC40D13-8AE7-460C-B9F3-C4E1E0277422}">
      <dgm:prSet/>
      <dgm:spPr/>
      <dgm:t>
        <a:bodyPr/>
        <a:lstStyle/>
        <a:p>
          <a:endParaRPr lang="pl-PL" sz="1800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2B6A1DB2-689B-4D3D-BE6F-B5E7D984881D}" type="sibTrans" cxnId="{5DC40D13-8AE7-460C-B9F3-C4E1E0277422}">
      <dgm:prSet/>
      <dgm:spPr/>
      <dgm:t>
        <a:bodyPr/>
        <a:lstStyle/>
        <a:p>
          <a:endParaRPr lang="pl-PL" sz="1800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23F908F0-AC2B-4777-913D-7116F983EA40}">
      <dgm:prSet phldrT="[Tekst]" custT="1"/>
      <dgm:spPr/>
      <dgm:t>
        <a:bodyPr/>
        <a:lstStyle/>
        <a:p>
          <a:pPr marL="0" indent="0"/>
          <a:r>
            <a:rPr lang="pl-PL" sz="1800" b="1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GRANT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 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na przygotowanie koncepcji SV </a:t>
          </a:r>
          <a:r>
            <a:rPr lang="pl-PL" sz="1800" b="0" u="sng" dirty="0">
              <a:solidFill>
                <a:schemeClr val="accent5">
                  <a:lumMod val="50000"/>
                </a:schemeClr>
              </a:solidFill>
              <a:latin typeface="+mj-lt"/>
            </a:rPr>
            <a:t>może być udzielony </a:t>
          </a:r>
          <a:r>
            <a:rPr lang="pl-PL" sz="1800" b="0" u="sng" dirty="0" err="1">
              <a:solidFill>
                <a:schemeClr val="accent5">
                  <a:lumMod val="50000"/>
                </a:schemeClr>
              </a:solidFill>
              <a:latin typeface="+mj-lt"/>
            </a:rPr>
            <a:t>grantobiorcy</a:t>
          </a:r>
          <a:r>
            <a:rPr lang="pl-PL" sz="1800" b="0" u="sng" dirty="0">
              <a:solidFill>
                <a:schemeClr val="accent5">
                  <a:lumMod val="50000"/>
                </a:schemeClr>
              </a:solidFill>
              <a:latin typeface="+mj-lt"/>
            </a:rPr>
            <a:t> 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z obszaru objętego tą koncepcją, </a:t>
          </a:r>
          <a:r>
            <a:rPr lang="pl-PL" sz="1800" b="0" u="sng" dirty="0">
              <a:solidFill>
                <a:schemeClr val="accent5">
                  <a:lumMod val="50000"/>
                </a:schemeClr>
              </a:solidFill>
              <a:latin typeface="+mj-lt"/>
            </a:rPr>
            <a:t>który zrealizuje zadanie w partnerstwie </a:t>
          </a:r>
          <a:r>
            <a:rPr lang="pl-PL" sz="1800" b="0" dirty="0">
              <a:solidFill>
                <a:schemeClr val="accent5">
                  <a:lumMod val="50000"/>
                </a:schemeClr>
              </a:solidFill>
              <a:latin typeface="+mj-lt"/>
            </a:rPr>
            <a:t>z co najmniej jednym podmiotem z tego obszaru;</a:t>
          </a:r>
        </a:p>
      </dgm:t>
    </dgm:pt>
    <dgm:pt modelId="{58ECE9E6-86B9-4FFF-9469-E8C5941DCF02}" type="parTrans" cxnId="{31EDACCB-20B2-4F66-8355-E6BC0A16AD5B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F926ED78-7028-424F-94E1-5957BB9601ED}" type="sibTrans" cxnId="{31EDACCB-20B2-4F66-8355-E6BC0A16AD5B}">
      <dgm:prSet/>
      <dgm:spPr/>
      <dgm:t>
        <a:bodyPr/>
        <a:lstStyle/>
        <a:p>
          <a:endParaRPr lang="pl-PL">
            <a:solidFill>
              <a:schemeClr val="accent5">
                <a:lumMod val="50000"/>
              </a:schemeClr>
            </a:solidFill>
          </a:endParaRPr>
        </a:p>
      </dgm:t>
    </dgm:pt>
    <dgm:pt modelId="{0E18A142-2EB2-42B3-BBB5-D5C383F46814}" type="pres">
      <dgm:prSet presAssocID="{D7D39FB7-D94D-4D27-9AD3-B9910F03AB14}" presName="Name0" presStyleCnt="0">
        <dgm:presLayoutVars>
          <dgm:chMax val="7"/>
          <dgm:chPref val="7"/>
          <dgm:dir/>
        </dgm:presLayoutVars>
      </dgm:prSet>
      <dgm:spPr/>
    </dgm:pt>
    <dgm:pt modelId="{CE08B647-3F69-4F7C-81F4-F0325FC7ED7E}" type="pres">
      <dgm:prSet presAssocID="{D7D39FB7-D94D-4D27-9AD3-B9910F03AB14}" presName="Name1" presStyleCnt="0"/>
      <dgm:spPr/>
    </dgm:pt>
    <dgm:pt modelId="{42D89565-2B0C-409B-9C59-2FD1404388C6}" type="pres">
      <dgm:prSet presAssocID="{D7D39FB7-D94D-4D27-9AD3-B9910F03AB14}" presName="cycle" presStyleCnt="0"/>
      <dgm:spPr/>
    </dgm:pt>
    <dgm:pt modelId="{9AE92FF0-D61B-45B5-A484-B93873D6C382}" type="pres">
      <dgm:prSet presAssocID="{D7D39FB7-D94D-4D27-9AD3-B9910F03AB14}" presName="srcNode" presStyleLbl="node1" presStyleIdx="0" presStyleCnt="4"/>
      <dgm:spPr/>
    </dgm:pt>
    <dgm:pt modelId="{7B265655-AA78-49C5-85AC-DAB7F75EF7F7}" type="pres">
      <dgm:prSet presAssocID="{D7D39FB7-D94D-4D27-9AD3-B9910F03AB14}" presName="conn" presStyleLbl="parChTrans1D2" presStyleIdx="0" presStyleCnt="1"/>
      <dgm:spPr/>
    </dgm:pt>
    <dgm:pt modelId="{AFC91D39-6669-4525-B784-D63ADF2D06CF}" type="pres">
      <dgm:prSet presAssocID="{D7D39FB7-D94D-4D27-9AD3-B9910F03AB14}" presName="extraNode" presStyleLbl="node1" presStyleIdx="0" presStyleCnt="4"/>
      <dgm:spPr/>
    </dgm:pt>
    <dgm:pt modelId="{C676A0F7-3533-4009-BFD9-81A324227629}" type="pres">
      <dgm:prSet presAssocID="{D7D39FB7-D94D-4D27-9AD3-B9910F03AB14}" presName="dstNode" presStyleLbl="node1" presStyleIdx="0" presStyleCnt="4"/>
      <dgm:spPr/>
    </dgm:pt>
    <dgm:pt modelId="{40741C01-49B7-487D-BA5E-B161BC058FEF}" type="pres">
      <dgm:prSet presAssocID="{DCA2DABB-150A-40DC-B239-438FBCDA95EB}" presName="text_1" presStyleLbl="node1" presStyleIdx="0" presStyleCnt="4">
        <dgm:presLayoutVars>
          <dgm:bulletEnabled val="1"/>
        </dgm:presLayoutVars>
      </dgm:prSet>
      <dgm:spPr/>
    </dgm:pt>
    <dgm:pt modelId="{97E6DD55-DC50-479C-8DCB-6FDF619B63A7}" type="pres">
      <dgm:prSet presAssocID="{DCA2DABB-150A-40DC-B239-438FBCDA95EB}" presName="accent_1" presStyleCnt="0"/>
      <dgm:spPr/>
    </dgm:pt>
    <dgm:pt modelId="{EE964113-EBE8-43B8-9A65-333FBBA01688}" type="pres">
      <dgm:prSet presAssocID="{DCA2DABB-150A-40DC-B239-438FBCDA95EB}" presName="accentRepeatNode" presStyleLbl="solidFgAcc1" presStyleIdx="0" presStyleCnt="4"/>
      <dgm:spPr/>
    </dgm:pt>
    <dgm:pt modelId="{0A01AD74-3997-43D2-85D3-1FACAA1C80A3}" type="pres">
      <dgm:prSet presAssocID="{23F908F0-AC2B-4777-913D-7116F983EA40}" presName="text_2" presStyleLbl="node1" presStyleIdx="1" presStyleCnt="4">
        <dgm:presLayoutVars>
          <dgm:bulletEnabled val="1"/>
        </dgm:presLayoutVars>
      </dgm:prSet>
      <dgm:spPr/>
    </dgm:pt>
    <dgm:pt modelId="{FD496441-D696-4246-B2DD-EE320E6B5B9F}" type="pres">
      <dgm:prSet presAssocID="{23F908F0-AC2B-4777-913D-7116F983EA40}" presName="accent_2" presStyleCnt="0"/>
      <dgm:spPr/>
    </dgm:pt>
    <dgm:pt modelId="{E8EA6835-284E-4D4B-AEE2-4A843A6654D2}" type="pres">
      <dgm:prSet presAssocID="{23F908F0-AC2B-4777-913D-7116F983EA40}" presName="accentRepeatNode" presStyleLbl="solidFgAcc1" presStyleIdx="1" presStyleCnt="4"/>
      <dgm:spPr/>
    </dgm:pt>
    <dgm:pt modelId="{62D1DD12-1C3A-4D58-A53C-38AE5F6F2CEA}" type="pres">
      <dgm:prSet presAssocID="{4BBDC5F7-4717-4958-8CBA-181058695FF8}" presName="text_3" presStyleLbl="node1" presStyleIdx="2" presStyleCnt="4">
        <dgm:presLayoutVars>
          <dgm:bulletEnabled val="1"/>
        </dgm:presLayoutVars>
      </dgm:prSet>
      <dgm:spPr/>
    </dgm:pt>
    <dgm:pt modelId="{A5344202-CCAC-4A6D-87B6-99AF681E6FD9}" type="pres">
      <dgm:prSet presAssocID="{4BBDC5F7-4717-4958-8CBA-181058695FF8}" presName="accent_3" presStyleCnt="0"/>
      <dgm:spPr/>
    </dgm:pt>
    <dgm:pt modelId="{78F41143-FB38-4957-A9CA-1263CE2EDE84}" type="pres">
      <dgm:prSet presAssocID="{4BBDC5F7-4717-4958-8CBA-181058695FF8}" presName="accentRepeatNode" presStyleLbl="solidFgAcc1" presStyleIdx="2" presStyleCnt="4"/>
      <dgm:spPr/>
    </dgm:pt>
    <dgm:pt modelId="{18D91E64-0F2A-46E1-8E8E-056225FCB76D}" type="pres">
      <dgm:prSet presAssocID="{C82904E1-6947-4FA7-8D7D-F5A36CCA9DDC}" presName="text_4" presStyleLbl="node1" presStyleIdx="3" presStyleCnt="4">
        <dgm:presLayoutVars>
          <dgm:bulletEnabled val="1"/>
        </dgm:presLayoutVars>
      </dgm:prSet>
      <dgm:spPr/>
    </dgm:pt>
    <dgm:pt modelId="{54A9AF57-4AAA-47F7-A0BA-BFDFC9BDF4D1}" type="pres">
      <dgm:prSet presAssocID="{C82904E1-6947-4FA7-8D7D-F5A36CCA9DDC}" presName="accent_4" presStyleCnt="0"/>
      <dgm:spPr/>
    </dgm:pt>
    <dgm:pt modelId="{228B23D9-7F10-4735-84EB-42F6D71CDB5C}" type="pres">
      <dgm:prSet presAssocID="{C82904E1-6947-4FA7-8D7D-F5A36CCA9DDC}" presName="accentRepeatNode" presStyleLbl="solidFgAcc1" presStyleIdx="3" presStyleCnt="4"/>
      <dgm:spPr/>
    </dgm:pt>
  </dgm:ptLst>
  <dgm:cxnLst>
    <dgm:cxn modelId="{00784A08-3E78-4230-BE9D-9ABB085D4291}" type="presOf" srcId="{23F908F0-AC2B-4777-913D-7116F983EA40}" destId="{0A01AD74-3997-43D2-85D3-1FACAA1C80A3}" srcOrd="0" destOrd="0" presId="urn:microsoft.com/office/officeart/2008/layout/VerticalCurvedList"/>
    <dgm:cxn modelId="{5DC40D13-8AE7-460C-B9F3-C4E1E0277422}" srcId="{D7D39FB7-D94D-4D27-9AD3-B9910F03AB14}" destId="{C82904E1-6947-4FA7-8D7D-F5A36CCA9DDC}" srcOrd="3" destOrd="0" parTransId="{6EE48698-EA18-4527-A082-A93D15ED7C15}" sibTransId="{2B6A1DB2-689B-4D3D-BE6F-B5E7D984881D}"/>
    <dgm:cxn modelId="{6A79FB16-930C-4A9A-BF1B-6DF52D409FC4}" type="presOf" srcId="{4BBDC5F7-4717-4958-8CBA-181058695FF8}" destId="{62D1DD12-1C3A-4D58-A53C-38AE5F6F2CEA}" srcOrd="0" destOrd="0" presId="urn:microsoft.com/office/officeart/2008/layout/VerticalCurvedList"/>
    <dgm:cxn modelId="{7EAD3C3F-F87A-44F2-A84A-F27C74E86DA3}" type="presOf" srcId="{619357C8-A272-489B-BF7E-D8547A15551D}" destId="{7B265655-AA78-49C5-85AC-DAB7F75EF7F7}" srcOrd="0" destOrd="0" presId="urn:microsoft.com/office/officeart/2008/layout/VerticalCurvedList"/>
    <dgm:cxn modelId="{7D3BA77E-6FF3-49D2-905B-F3A963B87338}" srcId="{D7D39FB7-D94D-4D27-9AD3-B9910F03AB14}" destId="{4BBDC5F7-4717-4958-8CBA-181058695FF8}" srcOrd="2" destOrd="0" parTransId="{BA72A3B6-6D76-49C3-8BB2-9929FCC01B23}" sibTransId="{6D668079-5ABD-4420-97FF-592B3C3EB9FA}"/>
    <dgm:cxn modelId="{CC298B7F-5956-4136-A89E-2C3493BE586C}" type="presOf" srcId="{C82904E1-6947-4FA7-8D7D-F5A36CCA9DDC}" destId="{18D91E64-0F2A-46E1-8E8E-056225FCB76D}" srcOrd="0" destOrd="0" presId="urn:microsoft.com/office/officeart/2008/layout/VerticalCurvedList"/>
    <dgm:cxn modelId="{DA2D63C6-99E8-4C13-A7C0-3C9A1955F3D3}" type="presOf" srcId="{D7D39FB7-D94D-4D27-9AD3-B9910F03AB14}" destId="{0E18A142-2EB2-42B3-BBB5-D5C383F46814}" srcOrd="0" destOrd="0" presId="urn:microsoft.com/office/officeart/2008/layout/VerticalCurvedList"/>
    <dgm:cxn modelId="{31EDACCB-20B2-4F66-8355-E6BC0A16AD5B}" srcId="{D7D39FB7-D94D-4D27-9AD3-B9910F03AB14}" destId="{23F908F0-AC2B-4777-913D-7116F983EA40}" srcOrd="1" destOrd="0" parTransId="{58ECE9E6-86B9-4FFF-9469-E8C5941DCF02}" sibTransId="{F926ED78-7028-424F-94E1-5957BB9601ED}"/>
    <dgm:cxn modelId="{E31CD0F6-B5BB-4749-AD7F-38E9A694DB5C}" type="presOf" srcId="{DCA2DABB-150A-40DC-B239-438FBCDA95EB}" destId="{40741C01-49B7-487D-BA5E-B161BC058FEF}" srcOrd="0" destOrd="0" presId="urn:microsoft.com/office/officeart/2008/layout/VerticalCurvedList"/>
    <dgm:cxn modelId="{702489FD-7DFB-4A54-BCB5-31DAF495068D}" srcId="{D7D39FB7-D94D-4D27-9AD3-B9910F03AB14}" destId="{DCA2DABB-150A-40DC-B239-438FBCDA95EB}" srcOrd="0" destOrd="0" parTransId="{0B258A05-C7CA-4776-90AF-905E0090A94B}" sibTransId="{619357C8-A272-489B-BF7E-D8547A15551D}"/>
    <dgm:cxn modelId="{DF8E9250-C9CB-4808-9D3D-43BCA045AB8D}" type="presParOf" srcId="{0E18A142-2EB2-42B3-BBB5-D5C383F46814}" destId="{CE08B647-3F69-4F7C-81F4-F0325FC7ED7E}" srcOrd="0" destOrd="0" presId="urn:microsoft.com/office/officeart/2008/layout/VerticalCurvedList"/>
    <dgm:cxn modelId="{F14F9D75-AF78-4970-8E30-C718E730805D}" type="presParOf" srcId="{CE08B647-3F69-4F7C-81F4-F0325FC7ED7E}" destId="{42D89565-2B0C-409B-9C59-2FD1404388C6}" srcOrd="0" destOrd="0" presId="urn:microsoft.com/office/officeart/2008/layout/VerticalCurvedList"/>
    <dgm:cxn modelId="{1B50A672-07CE-453A-B7EB-F536DAD5B942}" type="presParOf" srcId="{42D89565-2B0C-409B-9C59-2FD1404388C6}" destId="{9AE92FF0-D61B-45B5-A484-B93873D6C382}" srcOrd="0" destOrd="0" presId="urn:microsoft.com/office/officeart/2008/layout/VerticalCurvedList"/>
    <dgm:cxn modelId="{8DAE2021-1B34-45E8-9D04-6CF5D8D24C40}" type="presParOf" srcId="{42D89565-2B0C-409B-9C59-2FD1404388C6}" destId="{7B265655-AA78-49C5-85AC-DAB7F75EF7F7}" srcOrd="1" destOrd="0" presId="urn:microsoft.com/office/officeart/2008/layout/VerticalCurvedList"/>
    <dgm:cxn modelId="{217D1D76-6861-4FEC-B650-62B0BF747B57}" type="presParOf" srcId="{42D89565-2B0C-409B-9C59-2FD1404388C6}" destId="{AFC91D39-6669-4525-B784-D63ADF2D06CF}" srcOrd="2" destOrd="0" presId="urn:microsoft.com/office/officeart/2008/layout/VerticalCurvedList"/>
    <dgm:cxn modelId="{544BFBF6-8B36-4D46-8F75-06877089B43A}" type="presParOf" srcId="{42D89565-2B0C-409B-9C59-2FD1404388C6}" destId="{C676A0F7-3533-4009-BFD9-81A324227629}" srcOrd="3" destOrd="0" presId="urn:microsoft.com/office/officeart/2008/layout/VerticalCurvedList"/>
    <dgm:cxn modelId="{F0191696-F71B-499C-8AFA-9ADE2601699D}" type="presParOf" srcId="{CE08B647-3F69-4F7C-81F4-F0325FC7ED7E}" destId="{40741C01-49B7-487D-BA5E-B161BC058FEF}" srcOrd="1" destOrd="0" presId="urn:microsoft.com/office/officeart/2008/layout/VerticalCurvedList"/>
    <dgm:cxn modelId="{4243EA5E-FF96-4C11-981C-94195203A246}" type="presParOf" srcId="{CE08B647-3F69-4F7C-81F4-F0325FC7ED7E}" destId="{97E6DD55-DC50-479C-8DCB-6FDF619B63A7}" srcOrd="2" destOrd="0" presId="urn:microsoft.com/office/officeart/2008/layout/VerticalCurvedList"/>
    <dgm:cxn modelId="{0DF12E81-B682-4860-A16D-5F75709403FE}" type="presParOf" srcId="{97E6DD55-DC50-479C-8DCB-6FDF619B63A7}" destId="{EE964113-EBE8-43B8-9A65-333FBBA01688}" srcOrd="0" destOrd="0" presId="urn:microsoft.com/office/officeart/2008/layout/VerticalCurvedList"/>
    <dgm:cxn modelId="{B6B3B523-3441-41BA-BA81-D898E8724ED9}" type="presParOf" srcId="{CE08B647-3F69-4F7C-81F4-F0325FC7ED7E}" destId="{0A01AD74-3997-43D2-85D3-1FACAA1C80A3}" srcOrd="3" destOrd="0" presId="urn:microsoft.com/office/officeart/2008/layout/VerticalCurvedList"/>
    <dgm:cxn modelId="{33828A39-9399-4487-B710-722B7DFEC2D7}" type="presParOf" srcId="{CE08B647-3F69-4F7C-81F4-F0325FC7ED7E}" destId="{FD496441-D696-4246-B2DD-EE320E6B5B9F}" srcOrd="4" destOrd="0" presId="urn:microsoft.com/office/officeart/2008/layout/VerticalCurvedList"/>
    <dgm:cxn modelId="{496954A5-9316-476F-8F1E-97C5D9163F8F}" type="presParOf" srcId="{FD496441-D696-4246-B2DD-EE320E6B5B9F}" destId="{E8EA6835-284E-4D4B-AEE2-4A843A6654D2}" srcOrd="0" destOrd="0" presId="urn:microsoft.com/office/officeart/2008/layout/VerticalCurvedList"/>
    <dgm:cxn modelId="{73F1D2CF-9F57-429F-B8FD-3AC42043380E}" type="presParOf" srcId="{CE08B647-3F69-4F7C-81F4-F0325FC7ED7E}" destId="{62D1DD12-1C3A-4D58-A53C-38AE5F6F2CEA}" srcOrd="5" destOrd="0" presId="urn:microsoft.com/office/officeart/2008/layout/VerticalCurvedList"/>
    <dgm:cxn modelId="{353FADB1-E2EE-432D-A9CC-DFBA5044BD08}" type="presParOf" srcId="{CE08B647-3F69-4F7C-81F4-F0325FC7ED7E}" destId="{A5344202-CCAC-4A6D-87B6-99AF681E6FD9}" srcOrd="6" destOrd="0" presId="urn:microsoft.com/office/officeart/2008/layout/VerticalCurvedList"/>
    <dgm:cxn modelId="{464AFA55-38D1-432E-B067-B7D3691C5AFE}" type="presParOf" srcId="{A5344202-CCAC-4A6D-87B6-99AF681E6FD9}" destId="{78F41143-FB38-4957-A9CA-1263CE2EDE84}" srcOrd="0" destOrd="0" presId="urn:microsoft.com/office/officeart/2008/layout/VerticalCurvedList"/>
    <dgm:cxn modelId="{56EC0247-4D9E-4E75-9377-5F249F4FA353}" type="presParOf" srcId="{CE08B647-3F69-4F7C-81F4-F0325FC7ED7E}" destId="{18D91E64-0F2A-46E1-8E8E-056225FCB76D}" srcOrd="7" destOrd="0" presId="urn:microsoft.com/office/officeart/2008/layout/VerticalCurvedList"/>
    <dgm:cxn modelId="{BF995239-FF60-40BC-B4F5-411B46D5FFEE}" type="presParOf" srcId="{CE08B647-3F69-4F7C-81F4-F0325FC7ED7E}" destId="{54A9AF57-4AAA-47F7-A0BA-BFDFC9BDF4D1}" srcOrd="8" destOrd="0" presId="urn:microsoft.com/office/officeart/2008/layout/VerticalCurvedList"/>
    <dgm:cxn modelId="{7B09C8EE-A7EE-4C25-ABB1-1AAE7C5EE894}" type="presParOf" srcId="{54A9AF57-4AAA-47F7-A0BA-BFDFC9BDF4D1}" destId="{228B23D9-7F10-4735-84EB-42F6D71CDB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660D76-FCE3-4772-930D-79DBF06B58E9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C1235A-D1A2-4B95-A862-3E9BDD846B83}">
      <dgm:prSet phldrT="[Tekst]" custT="1"/>
      <dgm:spPr/>
      <dgm:t>
        <a:bodyPr anchor="ctr"/>
        <a:lstStyle/>
        <a:p>
          <a:pPr algn="just">
            <a:tabLst/>
          </a:pP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Ponadto w kryteriach wyboru LGD przewidzi preferencje dla operacji: </a:t>
          </a:r>
        </a:p>
        <a:p>
          <a:pPr marL="533400" indent="-533400" algn="just">
            <a:tabLst>
              <a:tab pos="533400" algn="l"/>
            </a:tabLst>
          </a:pP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1) 	w zakresie </a:t>
          </a:r>
          <a:r>
            <a:rPr lang="pl-PL" sz="2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infrastruktury turystycznej, rekreacyjnej, kulturalnej </a:t>
          </a:r>
          <a:br>
            <a:rPr lang="pl-PL" sz="2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2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lub drogowej</a:t>
          </a: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 gwarantującej spójność terytorialną w zakresie włączenia społecznego, realizowanych w miejscowościach zamieszkałych przez mniej niż 5 tys. mieszkańców (zmiana techniczna); </a:t>
          </a:r>
        </a:p>
        <a:p>
          <a:pPr marL="533400" indent="-533400" algn="just">
            <a:tabLst>
              <a:tab pos="533400" algn="l"/>
            </a:tabLst>
          </a:pP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2)	</a:t>
          </a:r>
          <a:r>
            <a:rPr lang="pl-PL" sz="2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objętych koncepcjami SV</a:t>
          </a: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, </a:t>
          </a: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które zostały przygotowane w ramach projektów grantowych zrealizowanych przez LGD (nowy tekst).</a:t>
          </a:r>
          <a:endParaRPr lang="pl-PL" sz="2400" b="0" u="none" kern="1200" dirty="0">
            <a:solidFill>
              <a:schemeClr val="accent5">
                <a:lumMod val="50000"/>
              </a:schemeClr>
            </a:solidFill>
            <a:latin typeface="+mj-lt"/>
            <a:ea typeface="Lato Black" panose="020F0502020204030203" pitchFamily="34" charset="0"/>
            <a:cs typeface="Lato Black" panose="020F0502020204030203" pitchFamily="34" charset="0"/>
          </a:endParaRPr>
        </a:p>
      </dgm:t>
    </dgm:pt>
    <dgm:pt modelId="{78CAEC56-78C3-427F-AE6C-583A2E06E221}" type="parTrans" cxnId="{5B4233C8-20EC-41B8-AD45-D101B27ECEED}">
      <dgm:prSet/>
      <dgm:spPr/>
      <dgm:t>
        <a:bodyPr/>
        <a:lstStyle/>
        <a:p>
          <a:pPr algn="just"/>
          <a:endParaRPr lang="pl-PL" sz="2400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ADE609E6-F2CD-4163-B156-2F1C5DB79FA0}" type="sibTrans" cxnId="{5B4233C8-20EC-41B8-AD45-D101B27ECEED}">
      <dgm:prSet/>
      <dgm:spPr/>
      <dgm:t>
        <a:bodyPr/>
        <a:lstStyle/>
        <a:p>
          <a:pPr algn="just"/>
          <a:endParaRPr lang="pl-PL" sz="2400" b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0FCC6112-3382-409F-BB07-BC0D3602CC50}" type="pres">
      <dgm:prSet presAssocID="{E9660D76-FCE3-4772-930D-79DBF06B58E9}" presName="Name0" presStyleCnt="0">
        <dgm:presLayoutVars>
          <dgm:chMax/>
          <dgm:chPref/>
          <dgm:dir/>
        </dgm:presLayoutVars>
      </dgm:prSet>
      <dgm:spPr/>
    </dgm:pt>
    <dgm:pt modelId="{14164D9F-2EB8-414B-82EB-7F9E77C8359B}" type="pres">
      <dgm:prSet presAssocID="{0CC1235A-D1A2-4B95-A862-3E9BDD846B83}" presName="parenttextcomposite" presStyleCnt="0"/>
      <dgm:spPr/>
    </dgm:pt>
    <dgm:pt modelId="{B3E478E7-8171-48C5-ADED-0B6BB18FBDDC}" type="pres">
      <dgm:prSet presAssocID="{0CC1235A-D1A2-4B95-A862-3E9BDD846B83}" presName="parenttext" presStyleLbl="revTx" presStyleIdx="0" presStyleCnt="1" custScaleY="127656" custLinFactNeighborX="394" custLinFactNeighborY="-37778">
        <dgm:presLayoutVars>
          <dgm:chMax/>
          <dgm:chPref val="2"/>
          <dgm:bulletEnabled val="1"/>
        </dgm:presLayoutVars>
      </dgm:prSet>
      <dgm:spPr/>
    </dgm:pt>
    <dgm:pt modelId="{87C2296A-1074-4045-A744-93B43254A2E9}" type="pres">
      <dgm:prSet presAssocID="{0CC1235A-D1A2-4B95-A862-3E9BDD846B83}" presName="parallelogramComposite" presStyleCnt="0"/>
      <dgm:spPr/>
    </dgm:pt>
    <dgm:pt modelId="{71D82084-B483-4E9F-BE0A-04D6218B1109}" type="pres">
      <dgm:prSet presAssocID="{0CC1235A-D1A2-4B95-A862-3E9BDD846B83}" presName="parallelogram1" presStyleLbl="alignNode1" presStyleIdx="0" presStyleCnt="7" custLinFactY="200000" custLinFactNeighborX="-5907" custLinFactNeighborY="248964"/>
      <dgm:spPr/>
    </dgm:pt>
    <dgm:pt modelId="{A097367D-9434-475F-80D3-00A37BAD3A0A}" type="pres">
      <dgm:prSet presAssocID="{0CC1235A-D1A2-4B95-A862-3E9BDD846B83}" presName="parallelogram2" presStyleLbl="alignNode1" presStyleIdx="1" presStyleCnt="7" custLinFactY="200000" custLinFactNeighborX="-5907" custLinFactNeighborY="248964"/>
      <dgm:spPr/>
    </dgm:pt>
    <dgm:pt modelId="{BDAA49A8-C1C0-4A25-8B26-FE4A7478E34A}" type="pres">
      <dgm:prSet presAssocID="{0CC1235A-D1A2-4B95-A862-3E9BDD846B83}" presName="parallelogram3" presStyleLbl="alignNode1" presStyleIdx="2" presStyleCnt="7" custLinFactY="200000" custLinFactNeighborX="-5907" custLinFactNeighborY="248964"/>
      <dgm:spPr/>
    </dgm:pt>
    <dgm:pt modelId="{F91630ED-C62F-422D-B439-F543CC5D0A3B}" type="pres">
      <dgm:prSet presAssocID="{0CC1235A-D1A2-4B95-A862-3E9BDD846B83}" presName="parallelogram4" presStyleLbl="alignNode1" presStyleIdx="3" presStyleCnt="7" custLinFactY="200000" custLinFactNeighborX="-5907" custLinFactNeighborY="248964"/>
      <dgm:spPr/>
    </dgm:pt>
    <dgm:pt modelId="{D0B0CA28-DE59-4D34-9CB5-CE80599872E5}" type="pres">
      <dgm:prSet presAssocID="{0CC1235A-D1A2-4B95-A862-3E9BDD846B83}" presName="parallelogram5" presStyleLbl="alignNode1" presStyleIdx="4" presStyleCnt="7" custLinFactY="200000" custLinFactNeighborX="-5907" custLinFactNeighborY="248964"/>
      <dgm:spPr/>
    </dgm:pt>
    <dgm:pt modelId="{71A720E7-54F4-4A61-8AC4-2F676E3FB51B}" type="pres">
      <dgm:prSet presAssocID="{0CC1235A-D1A2-4B95-A862-3E9BDD846B83}" presName="parallelogram6" presStyleLbl="alignNode1" presStyleIdx="5" presStyleCnt="7" custLinFactY="200000" custLinFactNeighborX="-5907" custLinFactNeighborY="248964"/>
      <dgm:spPr/>
    </dgm:pt>
    <dgm:pt modelId="{9CB48E60-CF3E-426C-9AE2-2028D5BDB745}" type="pres">
      <dgm:prSet presAssocID="{0CC1235A-D1A2-4B95-A862-3E9BDD846B83}" presName="parallelogram7" presStyleLbl="alignNode1" presStyleIdx="6" presStyleCnt="7" custLinFactY="200000" custLinFactNeighborX="-5907" custLinFactNeighborY="248964"/>
      <dgm:spPr/>
    </dgm:pt>
  </dgm:ptLst>
  <dgm:cxnLst>
    <dgm:cxn modelId="{74A0D957-C4EC-4815-82DE-788777442EF9}" type="presOf" srcId="{E9660D76-FCE3-4772-930D-79DBF06B58E9}" destId="{0FCC6112-3382-409F-BB07-BC0D3602CC50}" srcOrd="0" destOrd="0" presId="urn:microsoft.com/office/officeart/2008/layout/VerticalAccentList"/>
    <dgm:cxn modelId="{5B4233C8-20EC-41B8-AD45-D101B27ECEED}" srcId="{E9660D76-FCE3-4772-930D-79DBF06B58E9}" destId="{0CC1235A-D1A2-4B95-A862-3E9BDD846B83}" srcOrd="0" destOrd="0" parTransId="{78CAEC56-78C3-427F-AE6C-583A2E06E221}" sibTransId="{ADE609E6-F2CD-4163-B156-2F1C5DB79FA0}"/>
    <dgm:cxn modelId="{CEB0BFCE-6D3C-4088-B022-C0EA6F14858A}" type="presOf" srcId="{0CC1235A-D1A2-4B95-A862-3E9BDD846B83}" destId="{B3E478E7-8171-48C5-ADED-0B6BB18FBDDC}" srcOrd="0" destOrd="0" presId="urn:microsoft.com/office/officeart/2008/layout/VerticalAccentList"/>
    <dgm:cxn modelId="{B3936EC1-26AF-4FFD-B2E9-1FC0CBB6A670}" type="presParOf" srcId="{0FCC6112-3382-409F-BB07-BC0D3602CC50}" destId="{14164D9F-2EB8-414B-82EB-7F9E77C8359B}" srcOrd="0" destOrd="0" presId="urn:microsoft.com/office/officeart/2008/layout/VerticalAccentList"/>
    <dgm:cxn modelId="{89993DE2-5BCF-4304-855D-B82305B051EC}" type="presParOf" srcId="{14164D9F-2EB8-414B-82EB-7F9E77C8359B}" destId="{B3E478E7-8171-48C5-ADED-0B6BB18FBDDC}" srcOrd="0" destOrd="0" presId="urn:microsoft.com/office/officeart/2008/layout/VerticalAccentList"/>
    <dgm:cxn modelId="{DCF3929A-5BD0-465E-8E0E-ABACBCC86298}" type="presParOf" srcId="{0FCC6112-3382-409F-BB07-BC0D3602CC50}" destId="{87C2296A-1074-4045-A744-93B43254A2E9}" srcOrd="1" destOrd="0" presId="urn:microsoft.com/office/officeart/2008/layout/VerticalAccentList"/>
    <dgm:cxn modelId="{9C43EA3B-0967-4044-B133-7DC21C3EFC00}" type="presParOf" srcId="{87C2296A-1074-4045-A744-93B43254A2E9}" destId="{71D82084-B483-4E9F-BE0A-04D6218B1109}" srcOrd="0" destOrd="0" presId="urn:microsoft.com/office/officeart/2008/layout/VerticalAccentList"/>
    <dgm:cxn modelId="{99B80894-F0E4-44A1-9B5D-CB5B883B8AB5}" type="presParOf" srcId="{87C2296A-1074-4045-A744-93B43254A2E9}" destId="{A097367D-9434-475F-80D3-00A37BAD3A0A}" srcOrd="1" destOrd="0" presId="urn:microsoft.com/office/officeart/2008/layout/VerticalAccentList"/>
    <dgm:cxn modelId="{639CD24D-54F9-4892-BF0D-387FCD24276C}" type="presParOf" srcId="{87C2296A-1074-4045-A744-93B43254A2E9}" destId="{BDAA49A8-C1C0-4A25-8B26-FE4A7478E34A}" srcOrd="2" destOrd="0" presId="urn:microsoft.com/office/officeart/2008/layout/VerticalAccentList"/>
    <dgm:cxn modelId="{6F09B9ED-4C1E-48EA-B4F7-E7F9F91D4EEB}" type="presParOf" srcId="{87C2296A-1074-4045-A744-93B43254A2E9}" destId="{F91630ED-C62F-422D-B439-F543CC5D0A3B}" srcOrd="3" destOrd="0" presId="urn:microsoft.com/office/officeart/2008/layout/VerticalAccentList"/>
    <dgm:cxn modelId="{AD114E8D-0AB2-409C-9C10-4BA86FB7339D}" type="presParOf" srcId="{87C2296A-1074-4045-A744-93B43254A2E9}" destId="{D0B0CA28-DE59-4D34-9CB5-CE80599872E5}" srcOrd="4" destOrd="0" presId="urn:microsoft.com/office/officeart/2008/layout/VerticalAccentList"/>
    <dgm:cxn modelId="{0B77DDF2-D294-4C75-B526-1B0D7AC9FA07}" type="presParOf" srcId="{87C2296A-1074-4045-A744-93B43254A2E9}" destId="{71A720E7-54F4-4A61-8AC4-2F676E3FB51B}" srcOrd="5" destOrd="0" presId="urn:microsoft.com/office/officeart/2008/layout/VerticalAccentList"/>
    <dgm:cxn modelId="{F976C618-A62D-4490-8D2A-832C38168552}" type="presParOf" srcId="{87C2296A-1074-4045-A744-93B43254A2E9}" destId="{9CB48E60-CF3E-426C-9AE2-2028D5BDB745}" srcOrd="6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ABCE-A93B-4714-9663-759D1720226D}">
      <dsp:nvSpPr>
        <dsp:cNvPr id="0" name=""/>
        <dsp:cNvSpPr/>
      </dsp:nvSpPr>
      <dsp:spPr>
        <a:xfrm rot="16200000">
          <a:off x="-428765" y="428765"/>
          <a:ext cx="4285724" cy="3428194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Art. 49 ust. 3 </a:t>
          </a:r>
          <a:br>
            <a:rPr lang="pl-PL" sz="1800" b="1" kern="1200" dirty="0">
              <a:latin typeface="+mj-lt"/>
            </a:rPr>
          </a:br>
          <a:r>
            <a:rPr lang="pl-PL" sz="1800" kern="1200" dirty="0">
              <a:latin typeface="+mj-lt"/>
            </a:rPr>
            <a:t>rozporządzenia Parlamentu Europejskiego </a:t>
          </a:r>
          <a:br>
            <a:rPr lang="pl-PL" sz="1800" kern="1200" dirty="0">
              <a:latin typeface="+mj-lt"/>
            </a:rPr>
          </a:br>
          <a:r>
            <a:rPr lang="pl-PL" sz="1800" kern="1200" dirty="0">
              <a:latin typeface="+mj-lt"/>
            </a:rPr>
            <a:t>i Rady (UE) nr 1303/2013 </a:t>
          </a:r>
          <a:br>
            <a:rPr lang="pl-PL" sz="1800" kern="1200" dirty="0">
              <a:latin typeface="+mj-lt"/>
            </a:rPr>
          </a:br>
          <a:r>
            <a:rPr lang="pl-PL" sz="1800" kern="1200" dirty="0">
              <a:latin typeface="+mj-lt"/>
            </a:rPr>
            <a:t>z dnia 17 grudnia 2013 r. </a:t>
          </a:r>
          <a:endParaRPr lang="pl-PL" sz="1800" kern="1200" dirty="0"/>
        </a:p>
      </dsp:txBody>
      <dsp:txXfrm rot="5400000">
        <a:off x="0" y="1071431"/>
        <a:ext cx="2828260" cy="2142862"/>
      </dsp:txXfrm>
    </dsp:sp>
    <dsp:sp modelId="{8E945C2D-2753-46E4-A2CF-68D12A9CE26F}">
      <dsp:nvSpPr>
        <dsp:cNvPr id="0" name=""/>
        <dsp:cNvSpPr/>
      </dsp:nvSpPr>
      <dsp:spPr>
        <a:xfrm rot="5400000">
          <a:off x="7755658" y="370635"/>
          <a:ext cx="4285724" cy="3546480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Uchwała </a:t>
          </a:r>
          <a:r>
            <a:rPr lang="pl-PL" sz="1800" b="1" kern="120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nr 208 </a:t>
          </a:r>
          <a:br>
            <a:rPr lang="pl-PL" sz="1800" b="1" kern="1200">
              <a:latin typeface="+mj-lt"/>
            </a:rPr>
          </a:br>
          <a:r>
            <a:rPr lang="pl-PL" sz="1800" b="0" kern="1200">
              <a:latin typeface="+mj-lt"/>
            </a:rPr>
            <a:t>Komitetu Monitorującego PROW 2014-2020 </a:t>
          </a:r>
          <a:br>
            <a:rPr lang="pl-PL" sz="1800" b="0" kern="1200">
              <a:latin typeface="+mj-lt"/>
            </a:rPr>
          </a:br>
          <a:r>
            <a:rPr lang="pl-PL" sz="1800" b="0" kern="1200">
              <a:latin typeface="+mj-lt"/>
            </a:rPr>
            <a:t>z dnia </a:t>
          </a:r>
          <a:r>
            <a:rPr lang="pl-PL" sz="1800" b="1" kern="1200">
              <a:latin typeface="+mj-lt"/>
            </a:rPr>
            <a:t>16 lutego 2021 r.</a:t>
          </a:r>
          <a:endParaRPr lang="pl-PL" sz="1800" b="1" kern="1200" dirty="0">
            <a:latin typeface="+mj-lt"/>
          </a:endParaRPr>
        </a:p>
      </dsp:txBody>
      <dsp:txXfrm rot="-5400000">
        <a:off x="8745914" y="1072444"/>
        <a:ext cx="2925846" cy="21428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72F9B-3AC2-4D25-9E97-47359D3B36A1}">
      <dsp:nvSpPr>
        <dsp:cNvPr id="0" name=""/>
        <dsp:cNvSpPr/>
      </dsp:nvSpPr>
      <dsp:spPr>
        <a:xfrm>
          <a:off x="0" y="0"/>
          <a:ext cx="111632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C40B-5F1C-436B-9AC7-04EB09370E8E}">
      <dsp:nvSpPr>
        <dsp:cNvPr id="0" name=""/>
        <dsp:cNvSpPr/>
      </dsp:nvSpPr>
      <dsp:spPr>
        <a:xfrm>
          <a:off x="0" y="0"/>
          <a:ext cx="2232660" cy="465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Przy wyborze </a:t>
          </a:r>
          <a:r>
            <a:rPr lang="pl-PL" sz="2400" b="1" kern="1200" dirty="0" err="1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grantobiorców</a:t>
          </a:r>
          <a:br>
            <a:rPr lang="pl-PL" sz="2400" b="1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w ramach projektów grantowych </a:t>
          </a:r>
          <a:b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w zakresie przygotowania koncepcji SV, </a:t>
          </a:r>
          <a:r>
            <a:rPr lang="pl-PL" sz="2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LGD premiować będzie </a:t>
          </a:r>
          <a:br>
            <a:rPr lang="pl-PL" sz="2400" b="1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w szczególności:</a:t>
          </a:r>
        </a:p>
      </dsp:txBody>
      <dsp:txXfrm>
        <a:off x="0" y="0"/>
        <a:ext cx="2232660" cy="4656191"/>
      </dsp:txXfrm>
    </dsp:sp>
    <dsp:sp modelId="{7EE85EB8-8559-44AE-9199-09C3406C2152}">
      <dsp:nvSpPr>
        <dsp:cNvPr id="0" name=""/>
        <dsp:cNvSpPr/>
      </dsp:nvSpPr>
      <dsp:spPr>
        <a:xfrm>
          <a:off x="2400109" y="33307"/>
          <a:ext cx="8763190" cy="108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jakość planowanego procesu przygotowania koncepcji SV z uwzględnieniem partycypacyjnego charakteru (udział lokalnej społeczności oraz rola sołtysa lub rady sołeckiej w tym procesie);</a:t>
          </a:r>
        </a:p>
      </dsp:txBody>
      <dsp:txXfrm>
        <a:off x="2400109" y="33307"/>
        <a:ext cx="8763190" cy="1087940"/>
      </dsp:txXfrm>
    </dsp:sp>
    <dsp:sp modelId="{CC13CAF6-BA49-48DF-B093-3406A1646308}">
      <dsp:nvSpPr>
        <dsp:cNvPr id="0" name=""/>
        <dsp:cNvSpPr/>
      </dsp:nvSpPr>
      <dsp:spPr>
        <a:xfrm>
          <a:off x="2232660" y="1121248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ACDE3-5DCF-4C38-8D80-BDDA69D2E1EF}">
      <dsp:nvSpPr>
        <dsp:cNvPr id="0" name=""/>
        <dsp:cNvSpPr/>
      </dsp:nvSpPr>
      <dsp:spPr>
        <a:xfrm>
          <a:off x="2400109" y="1154555"/>
          <a:ext cx="8763190" cy="66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liczbę partnerów;</a:t>
          </a:r>
        </a:p>
      </dsp:txBody>
      <dsp:txXfrm>
        <a:off x="2400109" y="1154555"/>
        <a:ext cx="8763190" cy="666144"/>
      </dsp:txXfrm>
    </dsp:sp>
    <dsp:sp modelId="{96BB4752-87ED-447B-B7A1-4BFD8042A2CF}">
      <dsp:nvSpPr>
        <dsp:cNvPr id="0" name=""/>
        <dsp:cNvSpPr/>
      </dsp:nvSpPr>
      <dsp:spPr>
        <a:xfrm>
          <a:off x="2232660" y="1820699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06DF3-B289-4721-99F2-F7410D7C6FB1}">
      <dsp:nvSpPr>
        <dsp:cNvPr id="0" name=""/>
        <dsp:cNvSpPr/>
      </dsp:nvSpPr>
      <dsp:spPr>
        <a:xfrm>
          <a:off x="2400109" y="1854007"/>
          <a:ext cx="8763190" cy="66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powiązanie wnioskodawcy z obszarem objętym koncepcją SV;</a:t>
          </a:r>
        </a:p>
      </dsp:txBody>
      <dsp:txXfrm>
        <a:off x="2400109" y="1854007"/>
        <a:ext cx="8763190" cy="666144"/>
      </dsp:txXfrm>
    </dsp:sp>
    <dsp:sp modelId="{7F20A8A8-A209-4CE7-BEA3-3B6942C6F40B}">
      <dsp:nvSpPr>
        <dsp:cNvPr id="0" name=""/>
        <dsp:cNvSpPr/>
      </dsp:nvSpPr>
      <dsp:spPr>
        <a:xfrm>
          <a:off x="2232660" y="2520151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B91FE-F58B-45C4-8D6A-D747B6543EE2}">
      <dsp:nvSpPr>
        <dsp:cNvPr id="0" name=""/>
        <dsp:cNvSpPr/>
      </dsp:nvSpPr>
      <dsp:spPr>
        <a:xfrm>
          <a:off x="2400109" y="2553459"/>
          <a:ext cx="8763190" cy="66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potencjał organizacyjny;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 	</a:t>
          </a:r>
          <a:endParaRPr lang="pl-PL" sz="1800" b="0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>
        <a:off x="2400109" y="2553459"/>
        <a:ext cx="8763190" cy="666144"/>
      </dsp:txXfrm>
    </dsp:sp>
    <dsp:sp modelId="{E1275FA6-8715-48AC-9B8C-1E03AD7D5B10}">
      <dsp:nvSpPr>
        <dsp:cNvPr id="0" name=""/>
        <dsp:cNvSpPr/>
      </dsp:nvSpPr>
      <dsp:spPr>
        <a:xfrm>
          <a:off x="2232660" y="3219603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B6221-5F5C-4038-B1BB-AFAB9CF6E82F}">
      <dsp:nvSpPr>
        <dsp:cNvPr id="0" name=""/>
        <dsp:cNvSpPr/>
      </dsp:nvSpPr>
      <dsp:spPr>
        <a:xfrm>
          <a:off x="2400109" y="3252910"/>
          <a:ext cx="8763190" cy="66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obszary po PGR, jeśli dotyczy;</a:t>
          </a:r>
        </a:p>
      </dsp:txBody>
      <dsp:txXfrm>
        <a:off x="2400109" y="3252910"/>
        <a:ext cx="8763190" cy="666144"/>
      </dsp:txXfrm>
    </dsp:sp>
    <dsp:sp modelId="{3A568A45-0FC3-4CF6-A8FB-09727D4B1039}">
      <dsp:nvSpPr>
        <dsp:cNvPr id="0" name=""/>
        <dsp:cNvSpPr/>
      </dsp:nvSpPr>
      <dsp:spPr>
        <a:xfrm>
          <a:off x="2232660" y="3919055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61A32-63A9-4D4D-8602-BF7184C1F261}">
      <dsp:nvSpPr>
        <dsp:cNvPr id="0" name=""/>
        <dsp:cNvSpPr/>
      </dsp:nvSpPr>
      <dsp:spPr>
        <a:xfrm>
          <a:off x="2400109" y="3952362"/>
          <a:ext cx="8763190" cy="66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miejscowości poniżej 5 tys. mieszkańców.</a:t>
          </a:r>
        </a:p>
      </dsp:txBody>
      <dsp:txXfrm>
        <a:off x="2400109" y="3952362"/>
        <a:ext cx="8763190" cy="666144"/>
      </dsp:txXfrm>
    </dsp:sp>
    <dsp:sp modelId="{25EDAB97-DB22-4565-86DA-AA6EAB71898A}">
      <dsp:nvSpPr>
        <dsp:cNvPr id="0" name=""/>
        <dsp:cNvSpPr/>
      </dsp:nvSpPr>
      <dsp:spPr>
        <a:xfrm>
          <a:off x="2232660" y="4618507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78E7-8171-48C5-ADED-0B6BB18FBDDC}">
      <dsp:nvSpPr>
        <dsp:cNvPr id="0" name=""/>
        <dsp:cNvSpPr/>
      </dsp:nvSpPr>
      <dsp:spPr>
        <a:xfrm>
          <a:off x="542713" y="824997"/>
          <a:ext cx="9674276" cy="295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b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Maksymalna kwota pomocy </a:t>
          </a:r>
          <a:br>
            <a:rPr lang="pl-PL" sz="440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440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dla danego rodzaju operacji </a:t>
          </a:r>
          <a:br>
            <a:rPr lang="pl-PL" sz="440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4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będzie ustalona przez LGD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(bez zmian)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>
        <a:off x="542713" y="824997"/>
        <a:ext cx="9674276" cy="2953204"/>
      </dsp:txXfrm>
    </dsp:sp>
    <dsp:sp modelId="{71D82084-B483-4E9F-BE0A-04D6218B1109}">
      <dsp:nvSpPr>
        <dsp:cNvPr id="0" name=""/>
        <dsp:cNvSpPr/>
      </dsp:nvSpPr>
      <dsp:spPr>
        <a:xfrm>
          <a:off x="542713" y="3778202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97367D-9434-475F-80D3-00A37BAD3A0A}">
      <dsp:nvSpPr>
        <dsp:cNvPr id="0" name=""/>
        <dsp:cNvSpPr/>
      </dsp:nvSpPr>
      <dsp:spPr>
        <a:xfrm>
          <a:off x="1907861" y="3778202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A49A8-C1C0-4A25-8B26-FE4A7478E34A}">
      <dsp:nvSpPr>
        <dsp:cNvPr id="0" name=""/>
        <dsp:cNvSpPr/>
      </dsp:nvSpPr>
      <dsp:spPr>
        <a:xfrm>
          <a:off x="3273009" y="3778202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630ED-C62F-422D-B439-F543CC5D0A3B}">
      <dsp:nvSpPr>
        <dsp:cNvPr id="0" name=""/>
        <dsp:cNvSpPr/>
      </dsp:nvSpPr>
      <dsp:spPr>
        <a:xfrm>
          <a:off x="4638157" y="3778202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B0CA28-DE59-4D34-9CB5-CE80599872E5}">
      <dsp:nvSpPr>
        <dsp:cNvPr id="0" name=""/>
        <dsp:cNvSpPr/>
      </dsp:nvSpPr>
      <dsp:spPr>
        <a:xfrm>
          <a:off x="6003305" y="3778202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A720E7-54F4-4A61-8AC4-2F676E3FB51B}">
      <dsp:nvSpPr>
        <dsp:cNvPr id="0" name=""/>
        <dsp:cNvSpPr/>
      </dsp:nvSpPr>
      <dsp:spPr>
        <a:xfrm>
          <a:off x="7368453" y="3778202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48E60-CF3E-426C-9AE2-2028D5BDB745}">
      <dsp:nvSpPr>
        <dsp:cNvPr id="0" name=""/>
        <dsp:cNvSpPr/>
      </dsp:nvSpPr>
      <dsp:spPr>
        <a:xfrm>
          <a:off x="8733601" y="3778202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72F9B-3AC2-4D25-9E97-47359D3B36A1}">
      <dsp:nvSpPr>
        <dsp:cNvPr id="0" name=""/>
        <dsp:cNvSpPr/>
      </dsp:nvSpPr>
      <dsp:spPr>
        <a:xfrm>
          <a:off x="0" y="2273"/>
          <a:ext cx="111632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C40B-5F1C-436B-9AC7-04EB09370E8E}">
      <dsp:nvSpPr>
        <dsp:cNvPr id="0" name=""/>
        <dsp:cNvSpPr/>
      </dsp:nvSpPr>
      <dsp:spPr>
        <a:xfrm>
          <a:off x="0" y="2273"/>
          <a:ext cx="2318680" cy="4651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i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Limity </a:t>
          </a:r>
          <a:br>
            <a:rPr lang="pl-PL" sz="2400" i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2400" i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pomocy na </a:t>
          </a:r>
          <a:r>
            <a:rPr lang="pl-PL" sz="2400" i="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beneficjentów/</a:t>
          </a:r>
          <a:r>
            <a:rPr lang="pl-PL" sz="2400" i="0" kern="1200" dirty="0" err="1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grantobiorców</a:t>
          </a:r>
          <a:r>
            <a:rPr lang="pl-PL" sz="2400" i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:</a:t>
          </a:r>
          <a:endParaRPr lang="pl-PL" sz="2400" b="0" i="0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>
        <a:off x="0" y="2273"/>
        <a:ext cx="2318680" cy="4651644"/>
      </dsp:txXfrm>
    </dsp:sp>
    <dsp:sp modelId="{7EE85EB8-8559-44AE-9199-09C3406C2152}">
      <dsp:nvSpPr>
        <dsp:cNvPr id="0" name=""/>
        <dsp:cNvSpPr/>
      </dsp:nvSpPr>
      <dsp:spPr>
        <a:xfrm>
          <a:off x="2484494" y="39011"/>
          <a:ext cx="8677612" cy="955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Beneficjenci inni niż jednostki sektora finansów publicznych oraz LGD 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– maksymalnie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500 000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PLN 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w okresie realizacji Programu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sp:txBody>
      <dsp:txXfrm>
        <a:off x="2484494" y="39011"/>
        <a:ext cx="8677612" cy="955082"/>
      </dsp:txXfrm>
    </dsp:sp>
    <dsp:sp modelId="{CC13CAF6-BA49-48DF-B093-3406A1646308}">
      <dsp:nvSpPr>
        <dsp:cNvPr id="0" name=""/>
        <dsp:cNvSpPr/>
      </dsp:nvSpPr>
      <dsp:spPr>
        <a:xfrm>
          <a:off x="2318680" y="994094"/>
          <a:ext cx="88434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ACDE3-5DCF-4C38-8D80-BDDA69D2E1EF}">
      <dsp:nvSpPr>
        <dsp:cNvPr id="0" name=""/>
        <dsp:cNvSpPr/>
      </dsp:nvSpPr>
      <dsp:spPr>
        <a:xfrm>
          <a:off x="2484494" y="1030832"/>
          <a:ext cx="8677612" cy="113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kern="1200" dirty="0" err="1">
              <a:solidFill>
                <a:schemeClr val="accent5">
                  <a:lumMod val="50000"/>
                </a:schemeClr>
              </a:solidFill>
            </a:rPr>
            <a:t>Grantobiorcy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– maksymalnie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110 000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PLN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. W przypadku podmiotu, który będzie ubiegać się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o powierzenie grantu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 na rzecz sformalizowanej grupy nieposiadającej osobowości prawnej, limit jest liczony odrębnie na każdą sformalizowaną grupę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sp:txBody>
      <dsp:txXfrm>
        <a:off x="2484494" y="1030832"/>
        <a:ext cx="8677612" cy="1132698"/>
      </dsp:txXfrm>
    </dsp:sp>
    <dsp:sp modelId="{96BB4752-87ED-447B-B7A1-4BFD8042A2CF}">
      <dsp:nvSpPr>
        <dsp:cNvPr id="0" name=""/>
        <dsp:cNvSpPr/>
      </dsp:nvSpPr>
      <dsp:spPr>
        <a:xfrm>
          <a:off x="2318680" y="2163530"/>
          <a:ext cx="88434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06DF3-B289-4721-99F2-F7410D7C6FB1}">
      <dsp:nvSpPr>
        <dsp:cNvPr id="0" name=""/>
        <dsp:cNvSpPr/>
      </dsp:nvSpPr>
      <dsp:spPr>
        <a:xfrm>
          <a:off x="2484494" y="2200269"/>
          <a:ext cx="8677612" cy="1639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W przypadku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jednostek sektora finansów publicznych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, wartość realizowanych przez nie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zadań w ramach projektu grantowego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 nie może przekroczyć </a:t>
          </a:r>
          <a:r>
            <a:rPr lang="pl-PL" sz="1800" u="sng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20% danego projektu grantowego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. Ograniczenie to nie ma zastosowania w przypadku, gdy sformalizowana grupa nieposiadająca osobowości prawnej realizuje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zadanie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 we współpracy z jednostką sektora finansów publicznych, która ubiegała się o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grant 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na rzecz tej grupy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sp:txBody>
      <dsp:txXfrm>
        <a:off x="2484494" y="2200269"/>
        <a:ext cx="8677612" cy="1639269"/>
      </dsp:txXfrm>
    </dsp:sp>
    <dsp:sp modelId="{7F20A8A8-A209-4CE7-BEA3-3B6942C6F40B}">
      <dsp:nvSpPr>
        <dsp:cNvPr id="0" name=""/>
        <dsp:cNvSpPr/>
      </dsp:nvSpPr>
      <dsp:spPr>
        <a:xfrm>
          <a:off x="2318680" y="3839539"/>
          <a:ext cx="88434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0FACD-F6A9-4143-9255-F30C05F11B78}">
      <dsp:nvSpPr>
        <dsp:cNvPr id="0" name=""/>
        <dsp:cNvSpPr/>
      </dsp:nvSpPr>
      <dsp:spPr>
        <a:xfrm>
          <a:off x="2484494" y="3876277"/>
          <a:ext cx="8677612" cy="73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W przypadku realizacji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operacji w partnerstwie 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limit pomocy każdego z partnerów jest pomniejszany proporcjonalnie.</a:t>
          </a:r>
          <a:endParaRPr lang="pl-PL" sz="1800" b="0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>
        <a:off x="2484494" y="3876277"/>
        <a:ext cx="8677612" cy="734769"/>
      </dsp:txXfrm>
    </dsp:sp>
    <dsp:sp modelId="{110D2BE5-FF6B-4D03-9ADC-517ADD173968}">
      <dsp:nvSpPr>
        <dsp:cNvPr id="0" name=""/>
        <dsp:cNvSpPr/>
      </dsp:nvSpPr>
      <dsp:spPr>
        <a:xfrm>
          <a:off x="2318680" y="4611046"/>
          <a:ext cx="88434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72F9B-3AC2-4D25-9E97-47359D3B36A1}">
      <dsp:nvSpPr>
        <dsp:cNvPr id="0" name=""/>
        <dsp:cNvSpPr/>
      </dsp:nvSpPr>
      <dsp:spPr>
        <a:xfrm>
          <a:off x="0" y="0"/>
          <a:ext cx="111632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C40B-5F1C-436B-9AC7-04EB09370E8E}">
      <dsp:nvSpPr>
        <dsp:cNvPr id="0" name=""/>
        <dsp:cNvSpPr/>
      </dsp:nvSpPr>
      <dsp:spPr>
        <a:xfrm>
          <a:off x="0" y="0"/>
          <a:ext cx="2232660" cy="465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Limity pomocy </a:t>
          </a: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na operacje</a:t>
          </a: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:</a:t>
          </a:r>
        </a:p>
      </dsp:txBody>
      <dsp:txXfrm>
        <a:off x="0" y="0"/>
        <a:ext cx="2232660" cy="4656191"/>
      </dsp:txXfrm>
    </dsp:sp>
    <dsp:sp modelId="{7EE85EB8-8559-44AE-9199-09C3406C2152}">
      <dsp:nvSpPr>
        <dsp:cNvPr id="0" name=""/>
        <dsp:cNvSpPr/>
      </dsp:nvSpPr>
      <dsp:spPr>
        <a:xfrm>
          <a:off x="2400109" y="228489"/>
          <a:ext cx="8763190" cy="87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Limit na operacje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 –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500 000 PLN </a:t>
          </a:r>
          <a:r>
            <a:rPr lang="pl-PL" sz="1800" b="1" u="none" kern="1200" dirty="0">
              <a:solidFill>
                <a:schemeClr val="accent5">
                  <a:lumMod val="50000"/>
                </a:schemeClr>
              </a:solidFill>
            </a:rPr>
            <a:t>z wyłączeniem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operacji z zakresu rozpoczęcia działalności gospodarczej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sp:txBody>
      <dsp:txXfrm>
        <a:off x="2400109" y="228489"/>
        <a:ext cx="8763190" cy="877995"/>
      </dsp:txXfrm>
    </dsp:sp>
    <dsp:sp modelId="{CC13CAF6-BA49-48DF-B093-3406A1646308}">
      <dsp:nvSpPr>
        <dsp:cNvPr id="0" name=""/>
        <dsp:cNvSpPr/>
      </dsp:nvSpPr>
      <dsp:spPr>
        <a:xfrm>
          <a:off x="2232660" y="1106485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ACDE3-5DCF-4C38-8D80-BDDA69D2E1EF}">
      <dsp:nvSpPr>
        <dsp:cNvPr id="0" name=""/>
        <dsp:cNvSpPr/>
      </dsp:nvSpPr>
      <dsp:spPr>
        <a:xfrm>
          <a:off x="2400109" y="1334975"/>
          <a:ext cx="8763190" cy="87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Limit na operację z zakresu </a:t>
          </a:r>
          <a:r>
            <a:rPr lang="pl-PL" sz="1800" u="none" kern="1200" dirty="0">
              <a:solidFill>
                <a:schemeClr val="accent5">
                  <a:lumMod val="50000"/>
                </a:schemeClr>
              </a:solidFill>
            </a:rPr>
            <a:t>rozpoczęcia działalności </a:t>
          </a:r>
          <a:r>
            <a:rPr lang="pl-PL" sz="1800" b="0" u="none" kern="1200" dirty="0">
              <a:solidFill>
                <a:schemeClr val="accent5">
                  <a:lumMod val="50000"/>
                </a:schemeClr>
              </a:solidFill>
            </a:rPr>
            <a:t>gospodarczej 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</a:rPr>
            <a:t>– 100 000 PLN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sp:txBody>
      <dsp:txXfrm>
        <a:off x="2400109" y="1334975"/>
        <a:ext cx="8763190" cy="877995"/>
      </dsp:txXfrm>
    </dsp:sp>
    <dsp:sp modelId="{96BB4752-87ED-447B-B7A1-4BFD8042A2CF}">
      <dsp:nvSpPr>
        <dsp:cNvPr id="0" name=""/>
        <dsp:cNvSpPr/>
      </dsp:nvSpPr>
      <dsp:spPr>
        <a:xfrm>
          <a:off x="2232660" y="2212970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06DF3-B289-4721-99F2-F7410D7C6FB1}">
      <dsp:nvSpPr>
        <dsp:cNvPr id="0" name=""/>
        <dsp:cNvSpPr/>
      </dsp:nvSpPr>
      <dsp:spPr>
        <a:xfrm>
          <a:off x="2400109" y="2441460"/>
          <a:ext cx="8763190" cy="87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Limit na projekty grantowe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 –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300 000 PLN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sp:txBody>
      <dsp:txXfrm>
        <a:off x="2400109" y="2441460"/>
        <a:ext cx="8763190" cy="877995"/>
      </dsp:txXfrm>
    </dsp:sp>
    <dsp:sp modelId="{7F20A8A8-A209-4CE7-BEA3-3B6942C6F40B}">
      <dsp:nvSpPr>
        <dsp:cNvPr id="0" name=""/>
        <dsp:cNvSpPr/>
      </dsp:nvSpPr>
      <dsp:spPr>
        <a:xfrm>
          <a:off x="2232660" y="3319455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0FACD-F6A9-4143-9255-F30C05F11B78}">
      <dsp:nvSpPr>
        <dsp:cNvPr id="0" name=""/>
        <dsp:cNvSpPr/>
      </dsp:nvSpPr>
      <dsp:spPr>
        <a:xfrm>
          <a:off x="2400109" y="3547945"/>
          <a:ext cx="8763190" cy="87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Limit na operację własną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–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500 000 PLN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pl-PL" sz="1800" b="0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>
        <a:off x="2400109" y="3547945"/>
        <a:ext cx="8763190" cy="877995"/>
      </dsp:txXfrm>
    </dsp:sp>
    <dsp:sp modelId="{110D2BE5-FF6B-4D03-9ADC-517ADD173968}">
      <dsp:nvSpPr>
        <dsp:cNvPr id="0" name=""/>
        <dsp:cNvSpPr/>
      </dsp:nvSpPr>
      <dsp:spPr>
        <a:xfrm>
          <a:off x="2232660" y="4425940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72F9B-3AC2-4D25-9E97-47359D3B36A1}">
      <dsp:nvSpPr>
        <dsp:cNvPr id="0" name=""/>
        <dsp:cNvSpPr/>
      </dsp:nvSpPr>
      <dsp:spPr>
        <a:xfrm>
          <a:off x="0" y="0"/>
          <a:ext cx="111632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C40B-5F1C-436B-9AC7-04EB09370E8E}">
      <dsp:nvSpPr>
        <dsp:cNvPr id="0" name=""/>
        <dsp:cNvSpPr/>
      </dsp:nvSpPr>
      <dsp:spPr>
        <a:xfrm>
          <a:off x="0" y="0"/>
          <a:ext cx="2232660" cy="465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i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Limity </a:t>
          </a:r>
          <a:r>
            <a:rPr lang="pl-PL" sz="2400" i="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wartości</a:t>
          </a:r>
          <a:r>
            <a:rPr lang="pl-PL" sz="2400" i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 operacji</a:t>
          </a: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:</a:t>
          </a:r>
        </a:p>
      </dsp:txBody>
      <dsp:txXfrm>
        <a:off x="0" y="0"/>
        <a:ext cx="2232660" cy="4656191"/>
      </dsp:txXfrm>
    </dsp:sp>
    <dsp:sp modelId="{7EE85EB8-8559-44AE-9199-09C3406C2152}">
      <dsp:nvSpPr>
        <dsp:cNvPr id="0" name=""/>
        <dsp:cNvSpPr/>
      </dsp:nvSpPr>
      <dsp:spPr>
        <a:xfrm>
          <a:off x="2400109" y="228489"/>
          <a:ext cx="8763190" cy="87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Całkowita wartość operacji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realizowanych poza projektem grantowym wynosi co najmniej 50 000 PLN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sp:txBody>
      <dsp:txXfrm>
        <a:off x="2400109" y="228489"/>
        <a:ext cx="8763190" cy="877995"/>
      </dsp:txXfrm>
    </dsp:sp>
    <dsp:sp modelId="{CC13CAF6-BA49-48DF-B093-3406A1646308}">
      <dsp:nvSpPr>
        <dsp:cNvPr id="0" name=""/>
        <dsp:cNvSpPr/>
      </dsp:nvSpPr>
      <dsp:spPr>
        <a:xfrm>
          <a:off x="2232660" y="1106485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ACDE3-5DCF-4C38-8D80-BDDA69D2E1EF}">
      <dsp:nvSpPr>
        <dsp:cNvPr id="0" name=""/>
        <dsp:cNvSpPr/>
      </dsp:nvSpPr>
      <dsp:spPr>
        <a:xfrm>
          <a:off x="2400109" y="1334975"/>
          <a:ext cx="8763190" cy="877995"/>
        </a:xfrm>
        <a:prstGeom prst="rect">
          <a:avLst/>
        </a:prstGeom>
        <a:solidFill>
          <a:schemeClr val="accent5">
            <a:lumMod val="20000"/>
            <a:lumOff val="8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Całkowita wartość operacji realizowanej jako projekt grantowy w zakresie przygotowania koncepcji SV wynosi co najmniej 20 000 PLN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;</a:t>
          </a:r>
        </a:p>
      </dsp:txBody>
      <dsp:txXfrm>
        <a:off x="2400109" y="1334975"/>
        <a:ext cx="8763190" cy="877995"/>
      </dsp:txXfrm>
    </dsp:sp>
    <dsp:sp modelId="{96BB4752-87ED-447B-B7A1-4BFD8042A2CF}">
      <dsp:nvSpPr>
        <dsp:cNvPr id="0" name=""/>
        <dsp:cNvSpPr/>
      </dsp:nvSpPr>
      <dsp:spPr>
        <a:xfrm>
          <a:off x="2232660" y="2212970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06DF3-B289-4721-99F2-F7410D7C6FB1}">
      <dsp:nvSpPr>
        <dsp:cNvPr id="0" name=""/>
        <dsp:cNvSpPr/>
      </dsp:nvSpPr>
      <dsp:spPr>
        <a:xfrm>
          <a:off x="2400109" y="2441460"/>
          <a:ext cx="8763190" cy="87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Całkowita wartość grantu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</a:rPr>
            <a:t>wynosi nie więcej niż 50 000 PLN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;</a:t>
          </a:r>
        </a:p>
      </dsp:txBody>
      <dsp:txXfrm>
        <a:off x="2400109" y="2441460"/>
        <a:ext cx="8763190" cy="877995"/>
      </dsp:txXfrm>
    </dsp:sp>
    <dsp:sp modelId="{7F20A8A8-A209-4CE7-BEA3-3B6942C6F40B}">
      <dsp:nvSpPr>
        <dsp:cNvPr id="0" name=""/>
        <dsp:cNvSpPr/>
      </dsp:nvSpPr>
      <dsp:spPr>
        <a:xfrm>
          <a:off x="2232660" y="3319455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0FACD-F6A9-4143-9255-F30C05F11B78}">
      <dsp:nvSpPr>
        <dsp:cNvPr id="0" name=""/>
        <dsp:cNvSpPr/>
      </dsp:nvSpPr>
      <dsp:spPr>
        <a:xfrm>
          <a:off x="2400109" y="3547945"/>
          <a:ext cx="8763190" cy="877995"/>
        </a:xfrm>
        <a:prstGeom prst="rect">
          <a:avLst/>
        </a:prstGeom>
        <a:solidFill>
          <a:schemeClr val="accent5">
            <a:lumMod val="20000"/>
            <a:lumOff val="8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Całkowita wartość grantu na przygotowanie oddolnej koncepcji SV wynosi </a:t>
          </a:r>
          <a:b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4 000 PLN</a:t>
          </a:r>
          <a:r>
            <a:rPr lang="pl-PL" sz="180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.</a:t>
          </a:r>
          <a:endParaRPr lang="pl-PL" sz="1800" b="0" kern="1200" dirty="0">
            <a:solidFill>
              <a:schemeClr val="accent5">
                <a:lumMod val="50000"/>
              </a:schemeClr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2400109" y="3547945"/>
        <a:ext cx="8763190" cy="877995"/>
      </dsp:txXfrm>
    </dsp:sp>
    <dsp:sp modelId="{110D2BE5-FF6B-4D03-9ADC-517ADD173968}">
      <dsp:nvSpPr>
        <dsp:cNvPr id="0" name=""/>
        <dsp:cNvSpPr/>
      </dsp:nvSpPr>
      <dsp:spPr>
        <a:xfrm>
          <a:off x="2232660" y="4425940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78E7-8171-48C5-ADED-0B6BB18FBDDC}">
      <dsp:nvSpPr>
        <dsp:cNvPr id="0" name=""/>
        <dsp:cNvSpPr/>
      </dsp:nvSpPr>
      <dsp:spPr>
        <a:xfrm>
          <a:off x="542713" y="612247"/>
          <a:ext cx="9674276" cy="337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b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b="1" kern="1200" dirty="0">
              <a:solidFill>
                <a:schemeClr val="bg1">
                  <a:lumMod val="50000"/>
                </a:schemeClr>
              </a:solidFill>
              <a:latin typeface="+mj-lt"/>
            </a:rPr>
            <a:t>W ramach poddziałania prowadzony </a:t>
          </a:r>
          <a:br>
            <a:rPr lang="pl-PL" sz="4400" b="1" kern="1200" dirty="0">
              <a:solidFill>
                <a:schemeClr val="bg1">
                  <a:lumMod val="50000"/>
                </a:schemeClr>
              </a:solidFill>
              <a:latin typeface="+mj-lt"/>
            </a:rPr>
          </a:br>
          <a:r>
            <a:rPr lang="pl-PL" sz="4400" b="1" kern="1200" dirty="0">
              <a:solidFill>
                <a:schemeClr val="bg1">
                  <a:lumMod val="50000"/>
                </a:schemeClr>
              </a:solidFill>
              <a:latin typeface="+mj-lt"/>
            </a:rPr>
            <a:t>jest ciągły nabór do wyczerpania środków lecz nie później niż do </a:t>
          </a:r>
          <a:br>
            <a:rPr lang="pl-PL" sz="4400" kern="1200" dirty="0">
              <a:latin typeface="+mj-lt"/>
            </a:rPr>
          </a:br>
          <a:r>
            <a:rPr lang="pl-PL" sz="6000" b="1" kern="1200" dirty="0">
              <a:solidFill>
                <a:srgbClr val="FF9999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31 grudnia 2022 r.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 dirty="0">
            <a:latin typeface="+mj-lt"/>
          </a:endParaRPr>
        </a:p>
      </dsp:txBody>
      <dsp:txXfrm>
        <a:off x="542713" y="612247"/>
        <a:ext cx="9674276" cy="3378706"/>
      </dsp:txXfrm>
    </dsp:sp>
    <dsp:sp modelId="{71D82084-B483-4E9F-BE0A-04D6218B1109}">
      <dsp:nvSpPr>
        <dsp:cNvPr id="0" name=""/>
        <dsp:cNvSpPr/>
      </dsp:nvSpPr>
      <dsp:spPr>
        <a:xfrm>
          <a:off x="542713" y="399095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  <a:lin ang="5400000" scaled="0"/>
        </a:gradFill>
        <a:ln w="6350" cap="flat" cmpd="sng" algn="ctr">
          <a:solidFill>
            <a:srgbClr val="FF9999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97367D-9434-475F-80D3-00A37BAD3A0A}">
      <dsp:nvSpPr>
        <dsp:cNvPr id="0" name=""/>
        <dsp:cNvSpPr/>
      </dsp:nvSpPr>
      <dsp:spPr>
        <a:xfrm>
          <a:off x="1907861" y="399095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  <a:lin ang="5400000" scaled="0"/>
        </a:gradFill>
        <a:ln w="6350" cap="flat" cmpd="sng" algn="ctr">
          <a:solidFill>
            <a:srgbClr val="FF9999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A49A8-C1C0-4A25-8B26-FE4A7478E34A}">
      <dsp:nvSpPr>
        <dsp:cNvPr id="0" name=""/>
        <dsp:cNvSpPr/>
      </dsp:nvSpPr>
      <dsp:spPr>
        <a:xfrm>
          <a:off x="3273009" y="399095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  <a:lin ang="5400000" scaled="0"/>
        </a:gradFill>
        <a:ln w="6350" cap="flat" cmpd="sng" algn="ctr">
          <a:solidFill>
            <a:srgbClr val="FF9999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630ED-C62F-422D-B439-F543CC5D0A3B}">
      <dsp:nvSpPr>
        <dsp:cNvPr id="0" name=""/>
        <dsp:cNvSpPr/>
      </dsp:nvSpPr>
      <dsp:spPr>
        <a:xfrm>
          <a:off x="4638157" y="399095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  <a:lin ang="5400000" scaled="0"/>
        </a:gradFill>
        <a:ln w="6350" cap="flat" cmpd="sng" algn="ctr">
          <a:solidFill>
            <a:srgbClr val="FF9999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B0CA28-DE59-4D34-9CB5-CE80599872E5}">
      <dsp:nvSpPr>
        <dsp:cNvPr id="0" name=""/>
        <dsp:cNvSpPr/>
      </dsp:nvSpPr>
      <dsp:spPr>
        <a:xfrm>
          <a:off x="6003305" y="399095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  <a:lin ang="5400000" scaled="0"/>
        </a:gradFill>
        <a:ln w="6350" cap="flat" cmpd="sng" algn="ctr">
          <a:solidFill>
            <a:srgbClr val="FF9999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A720E7-54F4-4A61-8AC4-2F676E3FB51B}">
      <dsp:nvSpPr>
        <dsp:cNvPr id="0" name=""/>
        <dsp:cNvSpPr/>
      </dsp:nvSpPr>
      <dsp:spPr>
        <a:xfrm>
          <a:off x="7368453" y="399095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  <a:lin ang="5400000" scaled="0"/>
        </a:gradFill>
        <a:ln w="6350" cap="flat" cmpd="sng" algn="ctr">
          <a:solidFill>
            <a:srgbClr val="FF9999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48E60-CF3E-426C-9AE2-2028D5BDB745}">
      <dsp:nvSpPr>
        <dsp:cNvPr id="0" name=""/>
        <dsp:cNvSpPr/>
      </dsp:nvSpPr>
      <dsp:spPr>
        <a:xfrm>
          <a:off x="8733601" y="399095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FF9999"/>
            </a:gs>
            <a:gs pos="50000">
              <a:srgbClr val="FF9999"/>
            </a:gs>
            <a:gs pos="100000">
              <a:srgbClr val="FF9999"/>
            </a:gs>
          </a:gsLst>
          <a:lin ang="5400000" scaled="0"/>
        </a:gradFill>
        <a:ln w="6350" cap="flat" cmpd="sng" algn="ctr">
          <a:solidFill>
            <a:srgbClr val="FF9999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78E7-8171-48C5-ADED-0B6BB18FBDDC}">
      <dsp:nvSpPr>
        <dsp:cNvPr id="0" name=""/>
        <dsp:cNvSpPr/>
      </dsp:nvSpPr>
      <dsp:spPr>
        <a:xfrm>
          <a:off x="549761" y="244311"/>
          <a:ext cx="9799915" cy="3766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Podnoszenie kompetencji </a:t>
          </a:r>
          <a:br>
            <a:rPr lang="pl-PL" sz="3600" kern="12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3600" b="1" u="none" kern="1200" dirty="0">
              <a:solidFill>
                <a:schemeClr val="accent6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podmiotów zaangażowanych w tworzenie LSR</a:t>
          </a:r>
          <a:r>
            <a:rPr lang="pl-PL" sz="3600" u="none" kern="1200" dirty="0">
              <a:solidFill>
                <a:schemeClr val="accent6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</a:t>
          </a:r>
          <a:br>
            <a:rPr lang="pl-PL" sz="3600" kern="12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36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i społeczności lokalnych, szkolenie i tworzenie sieci kontaktów oraz wypracowanie mechanizmów współpracy i włączania lokalnych społeczności </a:t>
          </a:r>
          <a:br>
            <a:rPr lang="pl-PL" sz="3600" kern="12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36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w celu przygotowania i wdrożenia LSR </a:t>
          </a:r>
          <a:br>
            <a:rPr lang="pl-PL" sz="3600" kern="12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36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(nowe brzmienie).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549761" y="244311"/>
        <a:ext cx="9799915" cy="3766597"/>
      </dsp:txXfrm>
    </dsp:sp>
    <dsp:sp modelId="{71D82084-B483-4E9F-BE0A-04D6218B1109}">
      <dsp:nvSpPr>
        <dsp:cNvPr id="0" name=""/>
        <dsp:cNvSpPr/>
      </dsp:nvSpPr>
      <dsp:spPr>
        <a:xfrm>
          <a:off x="549761" y="4010908"/>
          <a:ext cx="1306655" cy="2177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97367D-9434-475F-80D3-00A37BAD3A0A}">
      <dsp:nvSpPr>
        <dsp:cNvPr id="0" name=""/>
        <dsp:cNvSpPr/>
      </dsp:nvSpPr>
      <dsp:spPr>
        <a:xfrm>
          <a:off x="1932638" y="4010908"/>
          <a:ext cx="1306655" cy="2177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A49A8-C1C0-4A25-8B26-FE4A7478E34A}">
      <dsp:nvSpPr>
        <dsp:cNvPr id="0" name=""/>
        <dsp:cNvSpPr/>
      </dsp:nvSpPr>
      <dsp:spPr>
        <a:xfrm>
          <a:off x="3315515" y="4010908"/>
          <a:ext cx="1306655" cy="2177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630ED-C62F-422D-B439-F543CC5D0A3B}">
      <dsp:nvSpPr>
        <dsp:cNvPr id="0" name=""/>
        <dsp:cNvSpPr/>
      </dsp:nvSpPr>
      <dsp:spPr>
        <a:xfrm>
          <a:off x="4698392" y="4010908"/>
          <a:ext cx="1306655" cy="2177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B0CA28-DE59-4D34-9CB5-CE80599872E5}">
      <dsp:nvSpPr>
        <dsp:cNvPr id="0" name=""/>
        <dsp:cNvSpPr/>
      </dsp:nvSpPr>
      <dsp:spPr>
        <a:xfrm>
          <a:off x="6081269" y="4010908"/>
          <a:ext cx="1306655" cy="2177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A720E7-54F4-4A61-8AC4-2F676E3FB51B}">
      <dsp:nvSpPr>
        <dsp:cNvPr id="0" name=""/>
        <dsp:cNvSpPr/>
      </dsp:nvSpPr>
      <dsp:spPr>
        <a:xfrm>
          <a:off x="7464146" y="4010908"/>
          <a:ext cx="1306655" cy="2177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48E60-CF3E-426C-9AE2-2028D5BDB745}">
      <dsp:nvSpPr>
        <dsp:cNvPr id="0" name=""/>
        <dsp:cNvSpPr/>
      </dsp:nvSpPr>
      <dsp:spPr>
        <a:xfrm>
          <a:off x="8847023" y="4010908"/>
          <a:ext cx="1306655" cy="2177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78E7-8171-48C5-ADED-0B6BB18FBDDC}">
      <dsp:nvSpPr>
        <dsp:cNvPr id="0" name=""/>
        <dsp:cNvSpPr/>
      </dsp:nvSpPr>
      <dsp:spPr>
        <a:xfrm>
          <a:off x="542713" y="514980"/>
          <a:ext cx="9674276" cy="322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>
              <a:solidFill>
                <a:schemeClr val="accent6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Stowarzyszenie</a:t>
          </a:r>
          <a:r>
            <a:rPr lang="pl-PL" sz="36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, z wyłączeniem stowarzyszeń JST, działające na podstawie ustawy </a:t>
          </a:r>
          <a:br>
            <a:rPr lang="pl-PL" sz="36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36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Prawo o stowarzyszeniach oraz ustawy o rozwoju lokalnym z udziałem lokalnej społeczności </a:t>
          </a:r>
          <a:br>
            <a:rPr lang="pl-PL" sz="36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36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(nowe brzmienie).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b="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542713" y="514980"/>
        <a:ext cx="9674276" cy="3228051"/>
      </dsp:txXfrm>
    </dsp:sp>
    <dsp:sp modelId="{71D82084-B483-4E9F-BE0A-04D6218B1109}">
      <dsp:nvSpPr>
        <dsp:cNvPr id="0" name=""/>
        <dsp:cNvSpPr/>
      </dsp:nvSpPr>
      <dsp:spPr>
        <a:xfrm>
          <a:off x="542713" y="3743031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97367D-9434-475F-80D3-00A37BAD3A0A}">
      <dsp:nvSpPr>
        <dsp:cNvPr id="0" name=""/>
        <dsp:cNvSpPr/>
      </dsp:nvSpPr>
      <dsp:spPr>
        <a:xfrm>
          <a:off x="1907861" y="3743031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A49A8-C1C0-4A25-8B26-FE4A7478E34A}">
      <dsp:nvSpPr>
        <dsp:cNvPr id="0" name=""/>
        <dsp:cNvSpPr/>
      </dsp:nvSpPr>
      <dsp:spPr>
        <a:xfrm>
          <a:off x="3273009" y="3743031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630ED-C62F-422D-B439-F543CC5D0A3B}">
      <dsp:nvSpPr>
        <dsp:cNvPr id="0" name=""/>
        <dsp:cNvSpPr/>
      </dsp:nvSpPr>
      <dsp:spPr>
        <a:xfrm>
          <a:off x="4638157" y="3743031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B0CA28-DE59-4D34-9CB5-CE80599872E5}">
      <dsp:nvSpPr>
        <dsp:cNvPr id="0" name=""/>
        <dsp:cNvSpPr/>
      </dsp:nvSpPr>
      <dsp:spPr>
        <a:xfrm>
          <a:off x="6003305" y="3743031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A720E7-54F4-4A61-8AC4-2F676E3FB51B}">
      <dsp:nvSpPr>
        <dsp:cNvPr id="0" name=""/>
        <dsp:cNvSpPr/>
      </dsp:nvSpPr>
      <dsp:spPr>
        <a:xfrm>
          <a:off x="7368453" y="3743031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48E60-CF3E-426C-9AE2-2028D5BDB745}">
      <dsp:nvSpPr>
        <dsp:cNvPr id="0" name=""/>
        <dsp:cNvSpPr/>
      </dsp:nvSpPr>
      <dsp:spPr>
        <a:xfrm>
          <a:off x="8733601" y="3743031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72F9B-3AC2-4D25-9E97-47359D3B36A1}">
      <dsp:nvSpPr>
        <dsp:cNvPr id="0" name=""/>
        <dsp:cNvSpPr/>
      </dsp:nvSpPr>
      <dsp:spPr>
        <a:xfrm>
          <a:off x="0" y="2332"/>
          <a:ext cx="111632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C40B-5F1C-436B-9AC7-04EB09370E8E}">
      <dsp:nvSpPr>
        <dsp:cNvPr id="0" name=""/>
        <dsp:cNvSpPr/>
      </dsp:nvSpPr>
      <dsp:spPr>
        <a:xfrm>
          <a:off x="0" y="2332"/>
          <a:ext cx="2232660" cy="4773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Pomoc może być przyznana wnioskodawcy, jeżeli:</a:t>
          </a:r>
        </a:p>
      </dsp:txBody>
      <dsp:txXfrm>
        <a:off x="0" y="2332"/>
        <a:ext cx="2232660" cy="4773216"/>
      </dsp:txXfrm>
    </dsp:sp>
    <dsp:sp modelId="{7EE85EB8-8559-44AE-9199-09C3406C2152}">
      <dsp:nvSpPr>
        <dsp:cNvPr id="0" name=""/>
        <dsp:cNvSpPr/>
      </dsp:nvSpPr>
      <dsp:spPr>
        <a:xfrm>
          <a:off x="2400109" y="146135"/>
          <a:ext cx="8763190" cy="78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kern="1200" dirty="0">
              <a:solidFill>
                <a:schemeClr val="accent6">
                  <a:lumMod val="50000"/>
                </a:schemeClr>
              </a:solidFill>
            </a:rPr>
            <a:t>obszar objęty jego działalnością, na którym realizowana ma być LSR zamieszkiwany jest przez nie więcej niż 150 000 mieszkańców, jest obszarem wiejskim lub zawiera obszar wiejski</a:t>
          </a:r>
          <a:r>
            <a:rPr lang="pl-PL" sz="18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;</a:t>
          </a:r>
        </a:p>
      </dsp:txBody>
      <dsp:txXfrm>
        <a:off x="2400109" y="146135"/>
        <a:ext cx="8763190" cy="783004"/>
      </dsp:txXfrm>
    </dsp:sp>
    <dsp:sp modelId="{CC13CAF6-BA49-48DF-B093-3406A1646308}">
      <dsp:nvSpPr>
        <dsp:cNvPr id="0" name=""/>
        <dsp:cNvSpPr/>
      </dsp:nvSpPr>
      <dsp:spPr>
        <a:xfrm>
          <a:off x="2232659" y="929139"/>
          <a:ext cx="8930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ACDE3-5DCF-4C38-8D80-BDDA69D2E1EF}">
      <dsp:nvSpPr>
        <dsp:cNvPr id="0" name=""/>
        <dsp:cNvSpPr/>
      </dsp:nvSpPr>
      <dsp:spPr>
        <a:xfrm>
          <a:off x="2400109" y="1072942"/>
          <a:ext cx="8763190" cy="1048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kern="1200" dirty="0">
              <a:solidFill>
                <a:schemeClr val="accent6">
                  <a:lumMod val="50000"/>
                </a:schemeClr>
              </a:solidFill>
            </a:rPr>
            <a:t>obszar wiejski stanowiący lub zawierający się w obszarze objętym działalnością wnioskodawcy, na którym realizowana ma być LSR, składa się z obszaru przynajmniej </a:t>
          </a:r>
          <a:br>
            <a:rPr lang="pl-PL" sz="1800" kern="1200" dirty="0">
              <a:solidFill>
                <a:schemeClr val="accent6">
                  <a:lumMod val="50000"/>
                </a:schemeClr>
              </a:solidFill>
            </a:rPr>
          </a:br>
          <a:r>
            <a:rPr lang="pl-PL" sz="1800" kern="1200" dirty="0">
              <a:solidFill>
                <a:schemeClr val="accent6">
                  <a:lumMod val="50000"/>
                </a:schemeClr>
              </a:solidFill>
            </a:rPr>
            <a:t>2 gmin i zamieszkiwany jest przez nie mniej niż 30 000 mieszkańców</a:t>
          </a:r>
          <a:r>
            <a:rPr lang="pl-PL" sz="18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;</a:t>
          </a:r>
        </a:p>
      </dsp:txBody>
      <dsp:txXfrm>
        <a:off x="2400109" y="1072942"/>
        <a:ext cx="8763190" cy="1048808"/>
      </dsp:txXfrm>
    </dsp:sp>
    <dsp:sp modelId="{96BB4752-87ED-447B-B7A1-4BFD8042A2CF}">
      <dsp:nvSpPr>
        <dsp:cNvPr id="0" name=""/>
        <dsp:cNvSpPr/>
      </dsp:nvSpPr>
      <dsp:spPr>
        <a:xfrm>
          <a:off x="2232659" y="2121751"/>
          <a:ext cx="8930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06DF3-B289-4721-99F2-F7410D7C6FB1}">
      <dsp:nvSpPr>
        <dsp:cNvPr id="0" name=""/>
        <dsp:cNvSpPr/>
      </dsp:nvSpPr>
      <dsp:spPr>
        <a:xfrm>
          <a:off x="2400109" y="2265553"/>
          <a:ext cx="8763190" cy="1082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kern="1200" dirty="0">
              <a:solidFill>
                <a:schemeClr val="accent6">
                  <a:lumMod val="50000"/>
                </a:schemeClr>
              </a:solidFill>
            </a:rPr>
            <a:t>obszar objęty jego działalnością, na którym realizowana ma być LSR jest spójny terytorialnie i nie stanowi przeszkody w spójności terytorialnej obszaru LSR wybranego i realizowanego w ramach PROW 2014-2020, jeżeli obszar ten jest objęty innym wnioskiem o przyznanie pomocy na wsparcie przygotowawcze</a:t>
          </a:r>
          <a:r>
            <a:rPr lang="pl-PL" sz="18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;</a:t>
          </a:r>
        </a:p>
      </dsp:txBody>
      <dsp:txXfrm>
        <a:off x="2400109" y="2265553"/>
        <a:ext cx="8763190" cy="1082573"/>
      </dsp:txXfrm>
    </dsp:sp>
    <dsp:sp modelId="{7F20A8A8-A209-4CE7-BEA3-3B6942C6F40B}">
      <dsp:nvSpPr>
        <dsp:cNvPr id="0" name=""/>
        <dsp:cNvSpPr/>
      </dsp:nvSpPr>
      <dsp:spPr>
        <a:xfrm>
          <a:off x="2232659" y="3348127"/>
          <a:ext cx="8930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0FACD-F6A9-4143-9255-F30C05F11B78}">
      <dsp:nvSpPr>
        <dsp:cNvPr id="0" name=""/>
        <dsp:cNvSpPr/>
      </dsp:nvSpPr>
      <dsp:spPr>
        <a:xfrm>
          <a:off x="2400109" y="3491929"/>
          <a:ext cx="8763190" cy="113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b="1" kern="1200" dirty="0">
              <a:solidFill>
                <a:schemeClr val="accent6">
                  <a:lumMod val="50000"/>
                </a:schemeClr>
              </a:solidFill>
            </a:rPr>
            <a:t>członkowie (partnerzy) wnioskodawcy nie są oraz nie byli do dnia 31 grudnia 2020 r. członkami (partnerami) innych wnioskodawców wsparcia przygotowawczego PROW; Warunek ten nie dotyczy członkostwa (partnerstwa) gmin; Warunek ten nie dotyczy LGD realizujących LSR w ramach PROW 2014-2020;</a:t>
          </a:r>
          <a:endParaRPr lang="pl-PL" sz="1800" b="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2400109" y="3491929"/>
        <a:ext cx="8763190" cy="1135435"/>
      </dsp:txXfrm>
    </dsp:sp>
    <dsp:sp modelId="{110D2BE5-FF6B-4D03-9ADC-517ADD173968}">
      <dsp:nvSpPr>
        <dsp:cNvPr id="0" name=""/>
        <dsp:cNvSpPr/>
      </dsp:nvSpPr>
      <dsp:spPr>
        <a:xfrm>
          <a:off x="2232659" y="4627365"/>
          <a:ext cx="8930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72F9B-3AC2-4D25-9E97-47359D3B36A1}">
      <dsp:nvSpPr>
        <dsp:cNvPr id="0" name=""/>
        <dsp:cNvSpPr/>
      </dsp:nvSpPr>
      <dsp:spPr>
        <a:xfrm>
          <a:off x="0" y="2411"/>
          <a:ext cx="111632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C40B-5F1C-436B-9AC7-04EB09370E8E}">
      <dsp:nvSpPr>
        <dsp:cNvPr id="0" name=""/>
        <dsp:cNvSpPr/>
      </dsp:nvSpPr>
      <dsp:spPr>
        <a:xfrm>
          <a:off x="0" y="2411"/>
          <a:ext cx="2232660" cy="4934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Pomoc może być przyznana wnioskodawcy, jeżeli:</a:t>
          </a:r>
        </a:p>
      </dsp:txBody>
      <dsp:txXfrm>
        <a:off x="0" y="2411"/>
        <a:ext cx="2232660" cy="4934725"/>
      </dsp:txXfrm>
    </dsp:sp>
    <dsp:sp modelId="{7EE85EB8-8559-44AE-9199-09C3406C2152}">
      <dsp:nvSpPr>
        <dsp:cNvPr id="0" name=""/>
        <dsp:cNvSpPr/>
      </dsp:nvSpPr>
      <dsp:spPr>
        <a:xfrm>
          <a:off x="2400109" y="136141"/>
          <a:ext cx="8763190" cy="82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członkami (partnerami) wnioskodawcy jest przynajmniej po jednym przedstawicielu </a:t>
          </a:r>
          <a:br>
            <a:rPr lang="pl-PL" sz="1800" kern="12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18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z każdego sektora (społecznego, gospodarczego i publicznego) z każdej gminy, której obszar objęty jest działalnością wnioskodawcy, na którym realizowana ma być LSR</a:t>
          </a:r>
          <a:r>
            <a:rPr lang="pl-PL" sz="18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;</a:t>
          </a:r>
        </a:p>
      </dsp:txBody>
      <dsp:txXfrm>
        <a:off x="2400109" y="136141"/>
        <a:ext cx="8763190" cy="820187"/>
      </dsp:txXfrm>
    </dsp:sp>
    <dsp:sp modelId="{CC13CAF6-BA49-48DF-B093-3406A1646308}">
      <dsp:nvSpPr>
        <dsp:cNvPr id="0" name=""/>
        <dsp:cNvSpPr/>
      </dsp:nvSpPr>
      <dsp:spPr>
        <a:xfrm>
          <a:off x="2232659" y="956328"/>
          <a:ext cx="8930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ACDE3-5DCF-4C38-8D80-BDDA69D2E1EF}">
      <dsp:nvSpPr>
        <dsp:cNvPr id="0" name=""/>
        <dsp:cNvSpPr/>
      </dsp:nvSpPr>
      <dsp:spPr>
        <a:xfrm>
          <a:off x="2400109" y="1090057"/>
          <a:ext cx="8763190" cy="26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0" kern="120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18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do wniosku o przyznanie pomocy na wsparcie przygotowawcze wnioskodawca załączył koncepcję rozwoju lokalnego obszaru LSR, zawierającą przynajmniej</a:t>
          </a:r>
          <a:r>
            <a:rPr lang="pl-PL" sz="18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;</a:t>
          </a:r>
        </a:p>
        <a:p>
          <a:pPr marL="811213" lvl="0" indent="-811213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	1.	opis obszaru </a:t>
          </a:r>
          <a:r>
            <a:rPr lang="pl-PL" sz="1800" b="1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(potencjału)</a:t>
          </a:r>
          <a:r>
            <a:rPr lang="pl-PL" sz="18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 i jego spójności,</a:t>
          </a:r>
        </a:p>
        <a:p>
          <a:pPr marL="811213" lvl="0" indent="-811213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	2.	plan włączenia społeczności lokalnej w przygotowanie </a:t>
          </a:r>
          <a:r>
            <a:rPr lang="pl-PL" sz="1800" b="1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LSR (uwzględniający różnorodność sposobów komunikacji) </a:t>
          </a:r>
          <a:r>
            <a:rPr lang="pl-PL" sz="18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wraz z harmonogramem,</a:t>
          </a:r>
        </a:p>
        <a:p>
          <a:pPr marL="811213" lvl="0" indent="-811213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1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	</a:t>
          </a:r>
          <a:r>
            <a:rPr lang="pl-PL" sz="18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3. </a:t>
          </a:r>
          <a:r>
            <a:rPr lang="pl-PL" sz="1800" b="1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	ukierunkowanie procesu tworzenia LSR na następujące zagadnienia: innowacyjność, cyfryzacja, środowisko i klimat, zmiany demograficzne (starzenie się społeczeństwa, wyludnianie), partnerstwo w realizacji LSR (wspólna realizacja przedsięwzięć/ projektów). </a:t>
          </a:r>
          <a:endParaRPr lang="pl-PL" sz="1800" b="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2400109" y="1090057"/>
        <a:ext cx="8763190" cy="2633500"/>
      </dsp:txXfrm>
    </dsp:sp>
    <dsp:sp modelId="{96BB4752-87ED-447B-B7A1-4BFD8042A2CF}">
      <dsp:nvSpPr>
        <dsp:cNvPr id="0" name=""/>
        <dsp:cNvSpPr/>
      </dsp:nvSpPr>
      <dsp:spPr>
        <a:xfrm>
          <a:off x="2232659" y="3723558"/>
          <a:ext cx="8930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88C32-9B4E-450C-8B13-D2577E7EF3C3}">
      <dsp:nvSpPr>
        <dsp:cNvPr id="0" name=""/>
        <dsp:cNvSpPr/>
      </dsp:nvSpPr>
      <dsp:spPr>
        <a:xfrm>
          <a:off x="2400109" y="3857287"/>
          <a:ext cx="8763190" cy="93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6">
                  <a:lumMod val="50000"/>
                </a:schemeClr>
              </a:solidFill>
            </a:rPr>
            <a:t>Warunki dotyczące liczby mieszkańców uważa się również za spełnione, jeżeli obszar objęty działalnością wnioskodawcy, na którym ma być realizowana LSR w ramach nowej perspektywy finansowej (2021-2027) jest tożsamy z obszarem LSR z okresu 2014-2020.</a:t>
          </a:r>
          <a:endParaRPr lang="pl-PL" sz="1800" b="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2400109" y="3857287"/>
        <a:ext cx="8763190" cy="937548"/>
      </dsp:txXfrm>
    </dsp:sp>
    <dsp:sp modelId="{12B537CC-BE8C-4E89-9B6C-F06BB263CB76}">
      <dsp:nvSpPr>
        <dsp:cNvPr id="0" name=""/>
        <dsp:cNvSpPr/>
      </dsp:nvSpPr>
      <dsp:spPr>
        <a:xfrm>
          <a:off x="2232659" y="4794835"/>
          <a:ext cx="8930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B33D2-00C9-4B86-BE93-89FE9FD03BC4}">
      <dsp:nvSpPr>
        <dsp:cNvPr id="0" name=""/>
        <dsp:cNvSpPr/>
      </dsp:nvSpPr>
      <dsp:spPr>
        <a:xfrm>
          <a:off x="0" y="0"/>
          <a:ext cx="11052332" cy="4394130"/>
        </a:xfrm>
        <a:prstGeom prst="rect">
          <a:avLst/>
        </a:prstGeom>
        <a:solidFill>
          <a:schemeClr val="bg1">
            <a:lumMod val="50000"/>
            <a:alpha val="2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212121"/>
              </a:solidFill>
              <a:latin typeface="+mj-lt"/>
            </a:rPr>
            <a:t>Zmiany w PROW 2014-2020, w działaniu </a:t>
          </a:r>
          <a:br>
            <a:rPr lang="pl-PL" sz="2400" b="0" kern="1200" dirty="0">
              <a:solidFill>
                <a:srgbClr val="212121"/>
              </a:solidFill>
              <a:latin typeface="+mj-lt"/>
            </a:rPr>
          </a:br>
          <a:r>
            <a:rPr lang="pl-PL" sz="2400" b="1" kern="1200" dirty="0">
              <a:solidFill>
                <a:srgbClr val="212121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M19 - Wsparcie dla rozwoju lokalnego w ramach inicjatywy LEADER</a:t>
          </a:r>
          <a:r>
            <a:rPr lang="pl-PL" sz="2400" b="0" kern="1200" dirty="0">
              <a:solidFill>
                <a:srgbClr val="212121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</a:t>
          </a:r>
          <a:br>
            <a:rPr lang="pl-PL" sz="2400" b="0" kern="1200" dirty="0">
              <a:solidFill>
                <a:srgbClr val="212121"/>
              </a:solidFill>
              <a:latin typeface="+mj-lt"/>
            </a:rPr>
          </a:br>
          <a:r>
            <a:rPr lang="pl-PL" sz="2400" b="0" kern="1200" dirty="0">
              <a:solidFill>
                <a:srgbClr val="212121"/>
              </a:solidFill>
              <a:latin typeface="+mj-lt"/>
            </a:rPr>
            <a:t>(RLKS – rozwój lokalny kierowany przez społeczność)</a:t>
          </a:r>
          <a:br>
            <a:rPr lang="pl-PL" sz="2400" b="0" kern="1200" dirty="0">
              <a:solidFill>
                <a:srgbClr val="212121"/>
              </a:solidFill>
              <a:latin typeface="+mj-lt"/>
            </a:rPr>
          </a:br>
          <a:r>
            <a:rPr lang="pl-PL" sz="2400" kern="1200" dirty="0">
              <a:latin typeface="+mj-lt"/>
            </a:rPr>
            <a:t>w poddziałaniach:</a:t>
          </a:r>
          <a:endParaRPr lang="pl-PL" sz="2400" b="0" kern="1200" dirty="0">
            <a:latin typeface="+mj-lt"/>
          </a:endParaRPr>
        </a:p>
      </dsp:txBody>
      <dsp:txXfrm>
        <a:off x="0" y="0"/>
        <a:ext cx="11052332" cy="2372830"/>
      </dsp:txXfrm>
    </dsp:sp>
    <dsp:sp modelId="{45950D1F-BAA1-4FF2-A414-6CAC749EAA3B}">
      <dsp:nvSpPr>
        <dsp:cNvPr id="0" name=""/>
        <dsp:cNvSpPr/>
      </dsp:nvSpPr>
      <dsp:spPr>
        <a:xfrm>
          <a:off x="5014" y="2284947"/>
          <a:ext cx="2795462" cy="202129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19.1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 „Wsparcie przygotowawcze”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5014" y="2284947"/>
        <a:ext cx="2795462" cy="2021299"/>
      </dsp:txXfrm>
    </dsp:sp>
    <dsp:sp modelId="{1D942D84-8E76-465E-8678-DBB9B89A1FC3}">
      <dsp:nvSpPr>
        <dsp:cNvPr id="0" name=""/>
        <dsp:cNvSpPr/>
      </dsp:nvSpPr>
      <dsp:spPr>
        <a:xfrm>
          <a:off x="2800477" y="2284947"/>
          <a:ext cx="4254442" cy="202129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19.2</a:t>
          </a:r>
          <a:r>
            <a:rPr lang="pl-PL" sz="3200" kern="1200" dirty="0"/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„Wsparcie na wdrażanie operacji </a:t>
          </a:r>
          <a:br>
            <a:rPr lang="pl-PL" sz="2000" kern="1200" dirty="0"/>
          </a:br>
          <a:r>
            <a:rPr lang="pl-PL" sz="2000" kern="1200" dirty="0"/>
            <a:t>w ramach strategii rozwoju lokalnego kierowanego </a:t>
          </a:r>
          <a:br>
            <a:rPr lang="pl-PL" sz="2000" kern="1200" dirty="0"/>
          </a:br>
          <a:r>
            <a:rPr lang="pl-PL" sz="2000" kern="1200" dirty="0"/>
            <a:t>przez społeczność”</a:t>
          </a:r>
        </a:p>
      </dsp:txBody>
      <dsp:txXfrm>
        <a:off x="2800477" y="2284947"/>
        <a:ext cx="4254442" cy="2021299"/>
      </dsp:txXfrm>
    </dsp:sp>
    <dsp:sp modelId="{0F05A4AB-9D6C-4462-808F-556EF2756819}">
      <dsp:nvSpPr>
        <dsp:cNvPr id="0" name=""/>
        <dsp:cNvSpPr/>
      </dsp:nvSpPr>
      <dsp:spPr>
        <a:xfrm>
          <a:off x="7054920" y="2284947"/>
          <a:ext cx="3992396" cy="2021299"/>
        </a:xfrm>
        <a:prstGeom prst="rect">
          <a:avLst/>
        </a:prstGeom>
        <a:solidFill>
          <a:srgbClr val="FF9999">
            <a:alpha val="20000"/>
          </a:srgb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19.3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„Przygotowanie i realizacja działań w zakresie współpracy </a:t>
          </a:r>
          <a:br>
            <a:rPr lang="pl-PL" sz="2000" kern="1200" dirty="0"/>
          </a:br>
          <a:r>
            <a:rPr lang="pl-PL" sz="2000" kern="1200" dirty="0"/>
            <a:t>z lokalną grupą działania”</a:t>
          </a:r>
        </a:p>
      </dsp:txBody>
      <dsp:txXfrm>
        <a:off x="7054920" y="2284947"/>
        <a:ext cx="3992396" cy="20212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78E7-8171-48C5-ADED-0B6BB18FBDDC}">
      <dsp:nvSpPr>
        <dsp:cNvPr id="0" name=""/>
        <dsp:cNvSpPr/>
      </dsp:nvSpPr>
      <dsp:spPr>
        <a:xfrm>
          <a:off x="542713" y="441230"/>
          <a:ext cx="9674276" cy="3685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Kwota pomocy na operacje w ramach:</a:t>
          </a:r>
        </a:p>
        <a:p>
          <a:pPr marL="542925" lvl="0" indent="-542925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42925" algn="l"/>
            </a:tabLst>
          </a:pPr>
          <a:r>
            <a:rPr lang="pl-PL" sz="3600" b="0" kern="1200" dirty="0">
              <a:solidFill>
                <a:schemeClr val="accent6">
                  <a:lumMod val="50000"/>
                </a:schemeClr>
              </a:solidFill>
              <a:latin typeface="+mj-lt"/>
              <a:sym typeface="Wingdings" panose="05000000000000000000" pitchFamily="2" charset="2"/>
            </a:rPr>
            <a:t>	</a:t>
          </a:r>
          <a:r>
            <a:rPr lang="pl-PL" sz="3600" b="1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kolejnego naboru </a:t>
          </a:r>
          <a:r>
            <a:rPr lang="pl-PL" sz="36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wniosków o przyznanie pomocy równa jest </a:t>
          </a:r>
          <a:r>
            <a:rPr lang="pl-PL" sz="3600" b="1" kern="1200" dirty="0">
              <a:solidFill>
                <a:srgbClr val="92D050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74 000 złotych</a:t>
          </a:r>
          <a:r>
            <a:rPr lang="pl-PL" sz="3600" b="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.</a:t>
          </a:r>
        </a:p>
      </dsp:txBody>
      <dsp:txXfrm>
        <a:off x="542713" y="441230"/>
        <a:ext cx="9674276" cy="3685257"/>
      </dsp:txXfrm>
    </dsp:sp>
    <dsp:sp modelId="{71D82084-B483-4E9F-BE0A-04D6218B1109}">
      <dsp:nvSpPr>
        <dsp:cNvPr id="0" name=""/>
        <dsp:cNvSpPr/>
      </dsp:nvSpPr>
      <dsp:spPr>
        <a:xfrm>
          <a:off x="542713" y="4126487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97367D-9434-475F-80D3-00A37BAD3A0A}">
      <dsp:nvSpPr>
        <dsp:cNvPr id="0" name=""/>
        <dsp:cNvSpPr/>
      </dsp:nvSpPr>
      <dsp:spPr>
        <a:xfrm>
          <a:off x="1907861" y="4126487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A49A8-C1C0-4A25-8B26-FE4A7478E34A}">
      <dsp:nvSpPr>
        <dsp:cNvPr id="0" name=""/>
        <dsp:cNvSpPr/>
      </dsp:nvSpPr>
      <dsp:spPr>
        <a:xfrm>
          <a:off x="3273009" y="4126487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630ED-C62F-422D-B439-F543CC5D0A3B}">
      <dsp:nvSpPr>
        <dsp:cNvPr id="0" name=""/>
        <dsp:cNvSpPr/>
      </dsp:nvSpPr>
      <dsp:spPr>
        <a:xfrm>
          <a:off x="4638157" y="4126487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B0CA28-DE59-4D34-9CB5-CE80599872E5}">
      <dsp:nvSpPr>
        <dsp:cNvPr id="0" name=""/>
        <dsp:cNvSpPr/>
      </dsp:nvSpPr>
      <dsp:spPr>
        <a:xfrm>
          <a:off x="6003305" y="4126487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A720E7-54F4-4A61-8AC4-2F676E3FB51B}">
      <dsp:nvSpPr>
        <dsp:cNvPr id="0" name=""/>
        <dsp:cNvSpPr/>
      </dsp:nvSpPr>
      <dsp:spPr>
        <a:xfrm>
          <a:off x="7368453" y="4126487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48E60-CF3E-426C-9AE2-2028D5BDB745}">
      <dsp:nvSpPr>
        <dsp:cNvPr id="0" name=""/>
        <dsp:cNvSpPr/>
      </dsp:nvSpPr>
      <dsp:spPr>
        <a:xfrm>
          <a:off x="8733601" y="4126487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rgbClr val="92D050"/>
            </a:gs>
            <a:gs pos="50000">
              <a:srgbClr val="92D050"/>
            </a:gs>
            <a:gs pos="100000">
              <a:srgbClr val="92D050"/>
            </a:gs>
          </a:gsLst>
          <a:lin ang="5400000" scaled="0"/>
        </a:gradFill>
        <a:ln w="6350" cap="flat" cmpd="sng" algn="ctr">
          <a:solidFill>
            <a:srgbClr val="92D05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A8D5C-C4E6-46CD-96BC-801FFC1406F4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05792-B40A-400B-83FA-8CFC9B0BBF42}">
      <dsp:nvSpPr>
        <dsp:cNvPr id="0" name=""/>
        <dsp:cNvSpPr/>
      </dsp:nvSpPr>
      <dsp:spPr>
        <a:xfrm>
          <a:off x="380119" y="246332"/>
          <a:ext cx="10503726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Uwzględnienie obok roli sołtysa również roli rady sołeckiej (str. 6 i 7)</a:t>
          </a:r>
        </a:p>
      </dsp:txBody>
      <dsp:txXfrm>
        <a:off x="380119" y="246332"/>
        <a:ext cx="10503726" cy="492448"/>
      </dsp:txXfrm>
    </dsp:sp>
    <dsp:sp modelId="{6D23BF51-DF47-419C-A541-42F356837580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70F5D-C0B6-498F-9EC4-CF06295A3FF9}">
      <dsp:nvSpPr>
        <dsp:cNvPr id="0" name=""/>
        <dsp:cNvSpPr/>
      </dsp:nvSpPr>
      <dsp:spPr>
        <a:xfrm>
          <a:off x="826075" y="985438"/>
          <a:ext cx="10057770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Rezygnacja z modyfikacji kryterium wyboru operacji których realizacja miała w sposób wymierny korzystnie wpływać na ochronę środowiska lub wykazywać pozytywny mierzalny efekt przeciwdziałania zmianie klimatu (str. 7)</a:t>
          </a:r>
        </a:p>
      </dsp:txBody>
      <dsp:txXfrm>
        <a:off x="826075" y="985438"/>
        <a:ext cx="10057770" cy="492448"/>
      </dsp:txXfrm>
    </dsp:sp>
    <dsp:sp modelId="{EB9D15CE-2D58-4B67-85A7-8CC1CD36F638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1931F-8637-4C3F-9B56-0D7D895C24CA}">
      <dsp:nvSpPr>
        <dsp:cNvPr id="0" name=""/>
        <dsp:cNvSpPr/>
      </dsp:nvSpPr>
      <dsp:spPr>
        <a:xfrm>
          <a:off x="1070457" y="1724003"/>
          <a:ext cx="9813388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Rezygnacja przy wyborze </a:t>
          </a:r>
          <a:r>
            <a:rPr lang="pl-PL" sz="1200" kern="1200" dirty="0" err="1">
              <a:solidFill>
                <a:schemeClr val="accent6">
                  <a:lumMod val="50000"/>
                </a:schemeClr>
              </a:solidFill>
              <a:latin typeface="+mj-lt"/>
            </a:rPr>
            <a:t>grantobiorców</a:t>
          </a:r>
          <a:r>
            <a:rPr lang="pl-PL" sz="12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 w ramach projektów grantowych w zakresie przygotowania koncepcji SV z kryterium dotyczącego premiowania obszarów zmarginalizowanych, ale pozostawiono obszary po PGR (jeśli takie na obszarze LSR istnieją) (str. 7)</a:t>
          </a:r>
        </a:p>
      </dsp:txBody>
      <dsp:txXfrm>
        <a:off x="1070457" y="1724003"/>
        <a:ext cx="9813388" cy="492448"/>
      </dsp:txXfrm>
    </dsp:sp>
    <dsp:sp modelId="{39D4AE9A-A7C5-4763-A647-67CBAFA1FFA4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118EF-43C7-4D8A-B140-658CA6BC208F}">
      <dsp:nvSpPr>
        <dsp:cNvPr id="0" name=""/>
        <dsp:cNvSpPr/>
      </dsp:nvSpPr>
      <dsp:spPr>
        <a:xfrm>
          <a:off x="1148486" y="2463109"/>
          <a:ext cx="9735359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Rezygnacja z warunku, iż obszar objęty działalnością wnioskodawcy wsparcia przygotowawczego „nie jest objęty działalnością innych wnioskodawców wsparcia przygotowawczego PROW” (str. 10)</a:t>
          </a:r>
        </a:p>
      </dsp:txBody>
      <dsp:txXfrm>
        <a:off x="1148486" y="2463109"/>
        <a:ext cx="9735359" cy="492448"/>
      </dsp:txXfrm>
    </dsp:sp>
    <dsp:sp modelId="{35953965-61FD-436D-A655-A7FB7966DB0E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6DFFC-4359-430F-8889-04F0913060EA}">
      <dsp:nvSpPr>
        <dsp:cNvPr id="0" name=""/>
        <dsp:cNvSpPr/>
      </dsp:nvSpPr>
      <dsp:spPr>
        <a:xfrm>
          <a:off x="1070457" y="3202215"/>
          <a:ext cx="9813388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Dodanie warunku, iż obszar objęty działalnością wnioskodawcy wsparcia przygotowawczego, na którym realizowana ma być LSR jest spójny terytorialnie </a:t>
          </a:r>
          <a:br>
            <a:rPr lang="pl-PL" sz="1200" kern="12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12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i nie stanowi przeszkody w spójności terytorialnej obszaru LSR wybranego i realizowanego w ramach PROW 2014-2020, jeżeli obszar ten jest objęty innym wnioskiem o przyznanie pomocy na wsparcie przygotowawcze (str. 11)</a:t>
          </a:r>
        </a:p>
      </dsp:txBody>
      <dsp:txXfrm>
        <a:off x="1070457" y="3202215"/>
        <a:ext cx="9813388" cy="492448"/>
      </dsp:txXfrm>
    </dsp:sp>
    <dsp:sp modelId="{4ACF7387-3BBF-40F1-9E42-A110B4B0F1E5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1F9D6-B1B2-40AA-B6AA-39D6924FCA73}">
      <dsp:nvSpPr>
        <dsp:cNvPr id="0" name=""/>
        <dsp:cNvSpPr/>
      </dsp:nvSpPr>
      <dsp:spPr>
        <a:xfrm>
          <a:off x="826075" y="3940779"/>
          <a:ext cx="10057770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Doprecyzowanie warunku dotyczącego członkostwa w LGD/stowarzyszeniu ubiegającym się o wsparcie przygotowawcze, iż warunek ten nie dotyczy LGD realizujących LSR w ramach PROW 2014-2020 (str. 11)</a:t>
          </a:r>
        </a:p>
      </dsp:txBody>
      <dsp:txXfrm>
        <a:off x="826075" y="3940779"/>
        <a:ext cx="10057770" cy="492448"/>
      </dsp:txXfrm>
    </dsp:sp>
    <dsp:sp modelId="{F44A0D89-414D-431B-B618-21F479F4FC6B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3D101-193A-400E-9282-90A1BA45BD72}">
      <dsp:nvSpPr>
        <dsp:cNvPr id="0" name=""/>
        <dsp:cNvSpPr/>
      </dsp:nvSpPr>
      <dsp:spPr>
        <a:xfrm>
          <a:off x="380119" y="4679885"/>
          <a:ext cx="10503726" cy="492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Doprecyzowanie warunków dotyczących liczby mieszkańców, które uważa się również za spełnione, jeżeli obszar objęty działalnością wnioskodawcy, na którym ma być realizowana LSR w ramach nowej perspektywy finansowej (2021-2027) jest tożsamy z obszarem LSR z okresu 2014-2020 (str. 11)</a:t>
          </a:r>
        </a:p>
      </dsp:txBody>
      <dsp:txXfrm>
        <a:off x="380119" y="4679885"/>
        <a:ext cx="10503726" cy="492448"/>
      </dsp:txXfrm>
    </dsp:sp>
    <dsp:sp modelId="{A5783E95-7728-4428-8F17-C9543A374A4E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77D89-A72F-47A2-ADDD-6C4ECEAA5A7F}">
      <dsp:nvSpPr>
        <dsp:cNvPr id="0" name=""/>
        <dsp:cNvSpPr/>
      </dsp:nvSpPr>
      <dsp:spPr>
        <a:xfrm>
          <a:off x="590116" y="887896"/>
          <a:ext cx="10519270" cy="121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533400" lvl="0" indent="-53340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33400" algn="l"/>
            </a:tabLst>
          </a:pPr>
          <a:r>
            <a:rPr lang="pl-PL" sz="2800" dirty="0">
              <a:latin typeface="+mj-lt"/>
              <a:sym typeface="Wingdings" panose="05000000000000000000" pitchFamily="2" charset="2"/>
            </a:rPr>
            <a:t> Z</a:t>
          </a:r>
          <a:r>
            <a:rPr lang="pl-PL" sz="2800" dirty="0">
              <a:latin typeface="+mj-lt"/>
            </a:rPr>
            <a:t>miany redakcyjne </a:t>
          </a:r>
          <a:r>
            <a:rPr lang="pl-PL" sz="2800" b="1" dirty="0">
              <a:latin typeface="+mj-lt"/>
            </a:rPr>
            <a:t>pkt 10 </a:t>
          </a:r>
          <a:r>
            <a:rPr lang="pl-PL" sz="2800" dirty="0">
              <a:latin typeface="+mj-lt"/>
            </a:rPr>
            <a:t>polegające na zamianie wyrazów </a:t>
          </a:r>
          <a:br>
            <a:rPr lang="pl-PL" sz="2800" dirty="0">
              <a:latin typeface="+mj-lt"/>
            </a:rPr>
          </a:br>
          <a:r>
            <a:rPr lang="pl-PL" sz="2800" dirty="0">
              <a:latin typeface="+mj-lt"/>
            </a:rPr>
            <a:t>z „budowy lub przebudowy” na nowe brzmienie „</a:t>
          </a:r>
          <a:r>
            <a:rPr lang="pl-PL" sz="2800" b="1" dirty="0">
              <a:latin typeface="+mj-lt"/>
            </a:rPr>
            <a:t>budowę</a:t>
          </a:r>
          <a:r>
            <a:rPr lang="pl-PL" sz="2800" dirty="0">
              <a:latin typeface="+mj-lt"/>
            </a:rPr>
            <a:t> </a:t>
          </a:r>
          <a:br>
            <a:rPr lang="pl-PL" sz="2800" dirty="0">
              <a:latin typeface="+mj-lt"/>
            </a:rPr>
          </a:br>
          <a:r>
            <a:rPr lang="pl-PL" sz="2800" dirty="0">
              <a:latin typeface="+mj-lt"/>
            </a:rPr>
            <a:t>lub </a:t>
          </a:r>
          <a:r>
            <a:rPr lang="pl-PL" sz="2800" b="1" dirty="0">
              <a:latin typeface="+mj-lt"/>
            </a:rPr>
            <a:t>przebudowę</a:t>
          </a:r>
          <a:r>
            <a:rPr lang="pl-PL" sz="2800" dirty="0">
              <a:latin typeface="+mj-lt"/>
            </a:rPr>
            <a:t>”  - bez </a:t>
          </a:r>
          <a:r>
            <a:rPr lang="pl-PL" sz="2800" b="0" dirty="0">
              <a:latin typeface="+mj-lt"/>
            </a:rPr>
            <a:t>zmian merytorycznych </a:t>
          </a:r>
          <a:r>
            <a:rPr lang="pl-PL" sz="2800" dirty="0">
              <a:latin typeface="+mj-lt"/>
            </a:rPr>
            <a:t>w tym zakresie.</a:t>
          </a:r>
          <a:endParaRPr lang="pl-PL" sz="2800" b="0" kern="1200" dirty="0">
            <a:latin typeface="+mj-lt"/>
            <a:ea typeface="Lato Black" panose="020F0502020204030203" pitchFamily="34" charset="0"/>
            <a:cs typeface="Lato Black" panose="020F0502020204030203" pitchFamily="34" charset="0"/>
          </a:endParaRPr>
        </a:p>
      </dsp:txBody>
      <dsp:txXfrm>
        <a:off x="590116" y="887896"/>
        <a:ext cx="10519270" cy="1218638"/>
      </dsp:txXfrm>
    </dsp:sp>
    <dsp:sp modelId="{E22BA29C-2EE7-4A3B-9342-F66B10C61539}">
      <dsp:nvSpPr>
        <dsp:cNvPr id="0" name=""/>
        <dsp:cNvSpPr/>
      </dsp:nvSpPr>
      <dsp:spPr>
        <a:xfrm>
          <a:off x="590116" y="2106534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488719-03EE-4AEC-9248-E958B0576696}">
      <dsp:nvSpPr>
        <dsp:cNvPr id="0" name=""/>
        <dsp:cNvSpPr/>
      </dsp:nvSpPr>
      <dsp:spPr>
        <a:xfrm>
          <a:off x="2074502" y="2106534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52632"/>
            <a:satOff val="-2301"/>
            <a:lumOff val="6280"/>
            <a:alphaOff val="0"/>
          </a:schemeClr>
        </a:solidFill>
        <a:ln w="12700" cap="flat" cmpd="sng" algn="ctr">
          <a:solidFill>
            <a:schemeClr val="accent6">
              <a:shade val="50000"/>
              <a:hueOff val="52632"/>
              <a:satOff val="-2301"/>
              <a:lumOff val="6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D938C8-0DBB-4296-9F47-ED46974EE68C}">
      <dsp:nvSpPr>
        <dsp:cNvPr id="0" name=""/>
        <dsp:cNvSpPr/>
      </dsp:nvSpPr>
      <dsp:spPr>
        <a:xfrm>
          <a:off x="3558888" y="2106534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105264"/>
            <a:satOff val="-4601"/>
            <a:lumOff val="12560"/>
            <a:alphaOff val="0"/>
          </a:schemeClr>
        </a:solidFill>
        <a:ln w="12700" cap="flat" cmpd="sng" algn="ctr">
          <a:solidFill>
            <a:schemeClr val="accent6">
              <a:shade val="50000"/>
              <a:hueOff val="105264"/>
              <a:satOff val="-4601"/>
              <a:lumOff val="12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2790B-DBE8-42F5-A0D3-FED740BAE58D}">
      <dsp:nvSpPr>
        <dsp:cNvPr id="0" name=""/>
        <dsp:cNvSpPr/>
      </dsp:nvSpPr>
      <dsp:spPr>
        <a:xfrm>
          <a:off x="5043274" y="2106534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157896"/>
            <a:satOff val="-6902"/>
            <a:lumOff val="18840"/>
            <a:alphaOff val="0"/>
          </a:schemeClr>
        </a:solidFill>
        <a:ln w="12700" cap="flat" cmpd="sng" algn="ctr">
          <a:solidFill>
            <a:schemeClr val="accent6">
              <a:shade val="50000"/>
              <a:hueOff val="157896"/>
              <a:satOff val="-6902"/>
              <a:lumOff val="188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97106D-4D08-4C68-B3F5-6C6734BE3915}">
      <dsp:nvSpPr>
        <dsp:cNvPr id="0" name=""/>
        <dsp:cNvSpPr/>
      </dsp:nvSpPr>
      <dsp:spPr>
        <a:xfrm>
          <a:off x="6527660" y="2106534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210528"/>
            <a:satOff val="-9203"/>
            <a:lumOff val="25121"/>
            <a:alphaOff val="0"/>
          </a:schemeClr>
        </a:solidFill>
        <a:ln w="12700" cap="flat" cmpd="sng" algn="ctr">
          <a:solidFill>
            <a:schemeClr val="accent6">
              <a:shade val="50000"/>
              <a:hueOff val="210528"/>
              <a:satOff val="-9203"/>
              <a:lumOff val="25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6D7767-8FD7-4DFE-AAF4-6E2D2C841927}">
      <dsp:nvSpPr>
        <dsp:cNvPr id="0" name=""/>
        <dsp:cNvSpPr/>
      </dsp:nvSpPr>
      <dsp:spPr>
        <a:xfrm>
          <a:off x="8012046" y="2106534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263160"/>
            <a:satOff val="-11504"/>
            <a:lumOff val="31401"/>
            <a:alphaOff val="0"/>
          </a:schemeClr>
        </a:solidFill>
        <a:ln w="12700" cap="flat" cmpd="sng" algn="ctr">
          <a:solidFill>
            <a:schemeClr val="accent6">
              <a:shade val="50000"/>
              <a:hueOff val="263160"/>
              <a:satOff val="-11504"/>
              <a:lumOff val="31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09952D-2412-411A-8DBF-A6C6D6E6DB57}">
      <dsp:nvSpPr>
        <dsp:cNvPr id="0" name=""/>
        <dsp:cNvSpPr/>
      </dsp:nvSpPr>
      <dsp:spPr>
        <a:xfrm>
          <a:off x="9496432" y="2106534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315792"/>
            <a:satOff val="-13804"/>
            <a:lumOff val="37681"/>
            <a:alphaOff val="0"/>
          </a:schemeClr>
        </a:solidFill>
        <a:ln w="12700" cap="flat" cmpd="sng" algn="ctr">
          <a:solidFill>
            <a:schemeClr val="accent6">
              <a:shade val="50000"/>
              <a:hueOff val="315792"/>
              <a:satOff val="-13804"/>
              <a:lumOff val="37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777A26-F968-4F1E-83CF-0537FAD8E174}">
      <dsp:nvSpPr>
        <dsp:cNvPr id="0" name=""/>
        <dsp:cNvSpPr/>
      </dsp:nvSpPr>
      <dsp:spPr>
        <a:xfrm>
          <a:off x="590116" y="2451597"/>
          <a:ext cx="10519270" cy="19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2800" dirty="0">
              <a:latin typeface="+mj-lt"/>
            </a:rPr>
            <a:t> </a:t>
          </a:r>
        </a:p>
        <a:p>
          <a:pPr marL="533400" lvl="0" indent="-53340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33400" algn="l"/>
            </a:tabLst>
          </a:pPr>
          <a:r>
            <a:rPr lang="pl-PL" sz="2800" dirty="0">
              <a:latin typeface="+mj-lt"/>
              <a:sym typeface="Wingdings" panose="05000000000000000000" pitchFamily="2" charset="2"/>
            </a:rPr>
            <a:t> Dodanie nowego zakresu: </a:t>
          </a:r>
          <a:r>
            <a:rPr lang="pl-PL" sz="2800" b="1" dirty="0">
              <a:latin typeface="+mj-lt"/>
              <a:sym typeface="Wingdings" panose="05000000000000000000" pitchFamily="2" charset="2"/>
            </a:rPr>
            <a:t>pkt</a:t>
          </a:r>
          <a:r>
            <a:rPr lang="pl-PL" sz="2800" b="1" dirty="0">
              <a:latin typeface="+mj-lt"/>
            </a:rPr>
            <a:t> 11 </a:t>
          </a:r>
          <a:r>
            <a:rPr lang="pl-PL" sz="2800" dirty="0">
              <a:latin typeface="+mj-lt"/>
            </a:rPr>
            <a:t>wparcie przygotowania </a:t>
          </a:r>
          <a:r>
            <a:rPr lang="pl-PL" sz="2800" b="1" dirty="0">
              <a:latin typeface="+mj-lt"/>
            </a:rPr>
            <a:t>oddolnych koncepcji rozwoju w skali mikro </a:t>
          </a:r>
          <a:r>
            <a:rPr lang="pl-PL" sz="2800" dirty="0">
              <a:latin typeface="+mj-lt"/>
            </a:rPr>
            <a:t>(</a:t>
          </a:r>
          <a:r>
            <a:rPr lang="pl-PL" sz="2800" b="1" dirty="0">
              <a:latin typeface="+mj-lt"/>
            </a:rPr>
            <a:t>Smart </a:t>
          </a:r>
          <a:r>
            <a:rPr lang="pl-PL" sz="2800" b="1" dirty="0" err="1">
              <a:latin typeface="+mj-lt"/>
            </a:rPr>
            <a:t>Village</a:t>
          </a:r>
          <a:r>
            <a:rPr lang="pl-PL" sz="2800" b="1" dirty="0">
              <a:latin typeface="+mj-lt"/>
            </a:rPr>
            <a:t> – inteligentna wioska</a:t>
          </a:r>
          <a:r>
            <a:rPr lang="pl-PL" sz="2800" dirty="0">
              <a:latin typeface="+mj-lt"/>
            </a:rPr>
            <a:t>)</a:t>
          </a:r>
          <a:endParaRPr lang="pl-PL" sz="2800" b="0" kern="1200" dirty="0">
            <a:latin typeface="+mj-lt"/>
            <a:ea typeface="Lato Black" panose="020F0502020204030203" pitchFamily="34" charset="0"/>
            <a:cs typeface="Lato Black" panose="020F0502020204030203" pitchFamily="34" charset="0"/>
          </a:endParaRPr>
        </a:p>
      </dsp:txBody>
      <dsp:txXfrm>
        <a:off x="590116" y="2451597"/>
        <a:ext cx="10519270" cy="1997246"/>
      </dsp:txXfrm>
    </dsp:sp>
    <dsp:sp modelId="{0B1C7A14-B0B9-423B-B7BF-3227B2517055}">
      <dsp:nvSpPr>
        <dsp:cNvPr id="0" name=""/>
        <dsp:cNvSpPr/>
      </dsp:nvSpPr>
      <dsp:spPr>
        <a:xfrm>
          <a:off x="590116" y="4448843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75ADB2-8306-40C0-9D42-AEA4D29682F7}">
      <dsp:nvSpPr>
        <dsp:cNvPr id="0" name=""/>
        <dsp:cNvSpPr/>
      </dsp:nvSpPr>
      <dsp:spPr>
        <a:xfrm>
          <a:off x="2074502" y="4448843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315792"/>
            <a:satOff val="-13804"/>
            <a:lumOff val="37681"/>
            <a:alphaOff val="0"/>
          </a:schemeClr>
        </a:solidFill>
        <a:ln w="12700" cap="flat" cmpd="sng" algn="ctr">
          <a:solidFill>
            <a:schemeClr val="accent6">
              <a:shade val="50000"/>
              <a:hueOff val="315792"/>
              <a:satOff val="-13804"/>
              <a:lumOff val="37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5CF99-564A-41FF-BCE5-F0CBAE1B6992}">
      <dsp:nvSpPr>
        <dsp:cNvPr id="0" name=""/>
        <dsp:cNvSpPr/>
      </dsp:nvSpPr>
      <dsp:spPr>
        <a:xfrm>
          <a:off x="3558888" y="4448843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263160"/>
            <a:satOff val="-11504"/>
            <a:lumOff val="31401"/>
            <a:alphaOff val="0"/>
          </a:schemeClr>
        </a:solidFill>
        <a:ln w="12700" cap="flat" cmpd="sng" algn="ctr">
          <a:solidFill>
            <a:schemeClr val="accent6">
              <a:shade val="50000"/>
              <a:hueOff val="263160"/>
              <a:satOff val="-11504"/>
              <a:lumOff val="31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BC6F80-6FAD-4E90-A7BD-EE6B65D01DFB}">
      <dsp:nvSpPr>
        <dsp:cNvPr id="0" name=""/>
        <dsp:cNvSpPr/>
      </dsp:nvSpPr>
      <dsp:spPr>
        <a:xfrm>
          <a:off x="5043274" y="4448843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210528"/>
            <a:satOff val="-9203"/>
            <a:lumOff val="25121"/>
            <a:alphaOff val="0"/>
          </a:schemeClr>
        </a:solidFill>
        <a:ln w="12700" cap="flat" cmpd="sng" algn="ctr">
          <a:solidFill>
            <a:schemeClr val="accent6">
              <a:shade val="50000"/>
              <a:hueOff val="210528"/>
              <a:satOff val="-9203"/>
              <a:lumOff val="25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D240EF-56F9-4454-B208-62C85D3B5266}">
      <dsp:nvSpPr>
        <dsp:cNvPr id="0" name=""/>
        <dsp:cNvSpPr/>
      </dsp:nvSpPr>
      <dsp:spPr>
        <a:xfrm>
          <a:off x="6527660" y="4448843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157896"/>
            <a:satOff val="-6902"/>
            <a:lumOff val="18840"/>
            <a:alphaOff val="0"/>
          </a:schemeClr>
        </a:solidFill>
        <a:ln w="12700" cap="flat" cmpd="sng" algn="ctr">
          <a:solidFill>
            <a:schemeClr val="accent6">
              <a:shade val="50000"/>
              <a:hueOff val="157896"/>
              <a:satOff val="-6902"/>
              <a:lumOff val="188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1C0D14-54C7-40E8-AA25-4BA92BEEEAC5}">
      <dsp:nvSpPr>
        <dsp:cNvPr id="0" name=""/>
        <dsp:cNvSpPr/>
      </dsp:nvSpPr>
      <dsp:spPr>
        <a:xfrm>
          <a:off x="8012046" y="4448843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105264"/>
            <a:satOff val="-4601"/>
            <a:lumOff val="12560"/>
            <a:alphaOff val="0"/>
          </a:schemeClr>
        </a:solidFill>
        <a:ln w="12700" cap="flat" cmpd="sng" algn="ctr">
          <a:solidFill>
            <a:schemeClr val="accent6">
              <a:shade val="50000"/>
              <a:hueOff val="105264"/>
              <a:satOff val="-4601"/>
              <a:lumOff val="12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0AF30-C7D6-4115-BCF4-61F1900FE783}">
      <dsp:nvSpPr>
        <dsp:cNvPr id="0" name=""/>
        <dsp:cNvSpPr/>
      </dsp:nvSpPr>
      <dsp:spPr>
        <a:xfrm>
          <a:off x="9496432" y="4448843"/>
          <a:ext cx="1402569" cy="233761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52632"/>
            <a:satOff val="-2301"/>
            <a:lumOff val="6280"/>
            <a:alphaOff val="0"/>
          </a:schemeClr>
        </a:solidFill>
        <a:ln w="12700" cap="flat" cmpd="sng" algn="ctr">
          <a:solidFill>
            <a:schemeClr val="accent6">
              <a:shade val="50000"/>
              <a:hueOff val="52632"/>
              <a:satOff val="-2301"/>
              <a:lumOff val="6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741EE-906E-4D9B-9F55-7E28BAF12050}">
      <dsp:nvSpPr>
        <dsp:cNvPr id="0" name=""/>
        <dsp:cNvSpPr/>
      </dsp:nvSpPr>
      <dsp:spPr>
        <a:xfrm>
          <a:off x="0" y="2835939"/>
          <a:ext cx="10759704" cy="619804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361950" lvl="0" indent="-361950" algn="l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b="0" u="none" kern="1200">
              <a:latin typeface="+mj-lt"/>
            </a:rPr>
            <a:t>Rozwiązania te będą:</a:t>
          </a:r>
          <a:endParaRPr lang="pl-PL" sz="1800" b="0" u="none" kern="1200" dirty="0">
            <a:latin typeface="+mj-lt"/>
          </a:endParaRPr>
        </a:p>
      </dsp:txBody>
      <dsp:txXfrm>
        <a:off x="0" y="2835939"/>
        <a:ext cx="10759704" cy="334694"/>
      </dsp:txXfrm>
    </dsp:sp>
    <dsp:sp modelId="{D15DE6CE-2FC6-42F7-9B9D-4A4AFC46A5A2}">
      <dsp:nvSpPr>
        <dsp:cNvPr id="0" name=""/>
        <dsp:cNvSpPr/>
      </dsp:nvSpPr>
      <dsp:spPr>
        <a:xfrm>
          <a:off x="1179" y="3309033"/>
          <a:ext cx="4074560" cy="15085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t" anchorCtr="0">
          <a:noAutofit/>
        </a:bodyPr>
        <a:lstStyle/>
        <a:p>
          <a:pPr marL="266700" lvl="0" indent="-2667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sym typeface="Wingdings" panose="05000000000000000000" pitchFamily="2" charset="2"/>
          </a:endParaRPr>
        </a:p>
        <a:p>
          <a:pPr marL="266700" lvl="0" indent="-2667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ym typeface="Wingdings" panose="05000000000000000000" pitchFamily="2" charset="2"/>
            </a:rPr>
            <a:t> </a:t>
          </a:r>
          <a:r>
            <a:rPr lang="pl-PL" sz="1600" b="1" kern="1200" dirty="0">
              <a:latin typeface="+mj-lt"/>
            </a:rPr>
            <a:t>uwzględniać</a:t>
          </a:r>
          <a:r>
            <a:rPr lang="pl-PL" sz="1600" b="0" kern="1200" dirty="0">
              <a:latin typeface="+mj-lt"/>
            </a:rPr>
            <a:t> użycie technologii cyfrowych i telekomunikacyjnych </a:t>
          </a:r>
          <a:br>
            <a:rPr lang="pl-PL" sz="1600" b="0" kern="1200" dirty="0">
              <a:latin typeface="+mj-lt"/>
            </a:rPr>
          </a:br>
          <a:r>
            <a:rPr lang="pl-PL" sz="1600" b="0" kern="1200" dirty="0">
              <a:latin typeface="+mj-lt"/>
            </a:rPr>
            <a:t>lub lepsze wykorzystanie wiedzy</a:t>
          </a:r>
        </a:p>
      </dsp:txBody>
      <dsp:txXfrm>
        <a:off x="1179" y="3309033"/>
        <a:ext cx="4074560" cy="1508599"/>
      </dsp:txXfrm>
    </dsp:sp>
    <dsp:sp modelId="{067844C8-2D14-4E2C-A606-7FD215A9D75B}">
      <dsp:nvSpPr>
        <dsp:cNvPr id="0" name=""/>
        <dsp:cNvSpPr/>
      </dsp:nvSpPr>
      <dsp:spPr>
        <a:xfrm>
          <a:off x="4075739" y="3309033"/>
          <a:ext cx="6682784" cy="15085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266700" lvl="0" indent="-26670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sym typeface="Wingdings" panose="05000000000000000000" pitchFamily="2" charset="2"/>
          </a:endParaRPr>
        </a:p>
        <a:p>
          <a:pPr marL="266700" lvl="0" indent="-26670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ym typeface="Wingdings" panose="05000000000000000000" pitchFamily="2" charset="2"/>
            </a:rPr>
            <a:t> </a:t>
          </a:r>
          <a:r>
            <a:rPr lang="pl-PL" sz="1600" b="1" kern="1200" dirty="0">
              <a:latin typeface="+mj-lt"/>
            </a:rPr>
            <a:t>wykazywać korzyść dla lokalnej społeczności</a:t>
          </a:r>
          <a:r>
            <a:rPr lang="pl-PL" sz="1600" b="0" kern="1200" dirty="0">
              <a:latin typeface="+mj-lt"/>
            </a:rPr>
            <a:t>, m.in. w zakresie poprawy jakości życia, podniesienia jakości usług lokalnych lub bezpieczeństwa, poszanowania środowiska i klimatu, problemów dotyczących niedoinwestowania, starzejącego się społeczeństwa, wyludnienia, niewystarczającej ilości miejsc pracy, przepaści cyfrowej</a:t>
          </a:r>
        </a:p>
      </dsp:txBody>
      <dsp:txXfrm>
        <a:off x="4075739" y="3309033"/>
        <a:ext cx="6682784" cy="1508599"/>
      </dsp:txXfrm>
    </dsp:sp>
    <dsp:sp modelId="{89EFF42B-DE65-4FD6-8B64-CC5821314266}">
      <dsp:nvSpPr>
        <dsp:cNvPr id="0" name=""/>
        <dsp:cNvSpPr/>
      </dsp:nvSpPr>
      <dsp:spPr>
        <a:xfrm rot="10800000">
          <a:off x="0" y="735291"/>
          <a:ext cx="10759704" cy="2247441"/>
        </a:xfrm>
        <a:prstGeom prst="upArrowCallout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361950" lvl="0" indent="-36195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b="1" kern="1200">
              <a:latin typeface="+mj-lt"/>
            </a:rPr>
            <a:t>11. 	</a:t>
          </a:r>
          <a:r>
            <a:rPr lang="pl-PL" sz="1800" b="1" kern="120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PRZYGOTOWANIE ODDOLNYCH KONCEPCJI ROZWOJU W SKALI MIKRO </a:t>
          </a:r>
          <a:r>
            <a:rPr lang="pl-PL" sz="1800" b="0" kern="120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(Smart Village – inteligentna wioska)</a:t>
          </a:r>
          <a:r>
            <a:rPr lang="pl-PL" sz="1800" b="0" kern="1200">
              <a:latin typeface="+mj-lt"/>
            </a:rPr>
            <a:t>, zwanych dalej „koncepcjami SV”, na obszarach zamieszkanych przez nie więcej niż </a:t>
          </a:r>
          <a:br>
            <a:rPr lang="pl-PL" sz="1800" b="0" kern="1200">
              <a:latin typeface="+mj-lt"/>
            </a:rPr>
          </a:br>
          <a:r>
            <a:rPr lang="pl-PL" sz="1800" b="1" kern="1200">
              <a:latin typeface="+mj-lt"/>
            </a:rPr>
            <a:t>20 tys. mieszkańców </a:t>
          </a:r>
          <a:r>
            <a:rPr lang="pl-PL" sz="1800" b="0" kern="1200">
              <a:latin typeface="+mj-lt"/>
            </a:rPr>
            <a:t>(</a:t>
          </a:r>
          <a:r>
            <a:rPr lang="pl-PL" sz="1800" b="1" kern="1200">
              <a:latin typeface="+mj-lt"/>
            </a:rPr>
            <a:t>lub kilku miejscowości</a:t>
          </a:r>
          <a:r>
            <a:rPr lang="pl-PL" sz="1800" b="0" kern="1200">
              <a:latin typeface="+mj-lt"/>
            </a:rPr>
            <a:t>, których łączna liczba mieszkańców nie przekracza 20 tys. mieszkańców), mających na celu wypracowanie </a:t>
          </a:r>
          <a:r>
            <a:rPr lang="pl-PL" sz="1800" b="1" u="sng" kern="1200">
              <a:latin typeface="+mj-lt"/>
            </a:rPr>
            <a:t>efektywnych i niestandardowych rozwiązań miejscowych problemów dzięki innowacyjnemu podejściu.</a:t>
          </a:r>
          <a:endParaRPr lang="pl-PL" sz="1800" b="0" u="none" kern="1200" dirty="0">
            <a:latin typeface="+mj-lt"/>
          </a:endParaRPr>
        </a:p>
      </dsp:txBody>
      <dsp:txXfrm rot="10800000">
        <a:off x="0" y="735291"/>
        <a:ext cx="10759704" cy="1460320"/>
      </dsp:txXfrm>
    </dsp:sp>
    <dsp:sp modelId="{76A67979-28C0-4786-AC75-55E270D6DD1D}">
      <dsp:nvSpPr>
        <dsp:cNvPr id="0" name=""/>
        <dsp:cNvSpPr/>
      </dsp:nvSpPr>
      <dsp:spPr>
        <a:xfrm rot="10800000">
          <a:off x="0" y="550"/>
          <a:ext cx="10759704" cy="783933"/>
        </a:xfrm>
        <a:prstGeom prst="upArrowCallou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pl-PL" sz="2000" b="0" kern="1200">
              <a:latin typeface="+mj-lt"/>
            </a:rPr>
            <a:t>W ramach głównego celu szczegółowego 6B wspierane będą operacje mające na celu:</a:t>
          </a:r>
          <a:endParaRPr lang="pl-PL" sz="2000" b="0" kern="1200" dirty="0">
            <a:latin typeface="+mj-lt"/>
            <a:ea typeface="Lato Black" panose="020F0502020204030203" pitchFamily="34" charset="0"/>
            <a:cs typeface="Lato Black" panose="020F0502020204030203" pitchFamily="34" charset="0"/>
          </a:endParaRPr>
        </a:p>
      </dsp:txBody>
      <dsp:txXfrm rot="10800000">
        <a:off x="0" y="550"/>
        <a:ext cx="10759704" cy="509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78E7-8171-48C5-ADED-0B6BB18FBDDC}">
      <dsp:nvSpPr>
        <dsp:cNvPr id="0" name=""/>
        <dsp:cNvSpPr/>
      </dsp:nvSpPr>
      <dsp:spPr>
        <a:xfrm>
          <a:off x="542713" y="212466"/>
          <a:ext cx="9674276" cy="417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W przypadku operacji polegających </a:t>
          </a:r>
          <a:b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na przygotowaniu </a:t>
          </a:r>
          <a:b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3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KONCEPCJI SV </a:t>
          </a:r>
          <a:br>
            <a:rPr lang="pl-PL" sz="3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operację realizowane są jedynie w formie </a:t>
          </a:r>
          <a:b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3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projektów grantowych</a:t>
          </a: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, </a:t>
          </a:r>
          <a:b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a pomoc ma formę płatności zryczałtowanej </a:t>
          </a:r>
          <a:b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(standard </a:t>
          </a:r>
          <a:r>
            <a:rPr lang="pl-PL" sz="3400" b="0" kern="1200" dirty="0" err="1">
              <a:solidFill>
                <a:schemeClr val="accent5">
                  <a:lumMod val="50000"/>
                </a:schemeClr>
              </a:solidFill>
              <a:latin typeface="+mj-lt"/>
            </a:rPr>
            <a:t>scales</a:t>
          </a: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 of unit </a:t>
          </a:r>
          <a:r>
            <a:rPr lang="pl-PL" sz="3400" b="0" kern="1200" dirty="0" err="1">
              <a:solidFill>
                <a:schemeClr val="accent5">
                  <a:lumMod val="50000"/>
                </a:schemeClr>
              </a:solidFill>
              <a:latin typeface="+mj-lt"/>
            </a:rPr>
            <a:t>costs</a:t>
          </a:r>
          <a:r>
            <a:rPr lang="pl-PL" sz="3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)</a:t>
          </a:r>
          <a:endParaRPr lang="pl-PL" sz="3400" b="0" u="none" kern="1200" dirty="0">
            <a:solidFill>
              <a:schemeClr val="accent5">
                <a:lumMod val="50000"/>
              </a:schemeClr>
            </a:solidFill>
            <a:latin typeface="+mj-lt"/>
            <a:ea typeface="Lato Black" panose="020F0502020204030203" pitchFamily="34" charset="0"/>
            <a:cs typeface="Lato Black" panose="020F0502020204030203" pitchFamily="34" charset="0"/>
          </a:endParaRPr>
        </a:p>
      </dsp:txBody>
      <dsp:txXfrm>
        <a:off x="542713" y="212466"/>
        <a:ext cx="9674276" cy="4178267"/>
      </dsp:txXfrm>
    </dsp:sp>
    <dsp:sp modelId="{71D82084-B483-4E9F-BE0A-04D6218B1109}">
      <dsp:nvSpPr>
        <dsp:cNvPr id="0" name=""/>
        <dsp:cNvSpPr/>
      </dsp:nvSpPr>
      <dsp:spPr>
        <a:xfrm>
          <a:off x="542713" y="439073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97367D-9434-475F-80D3-00A37BAD3A0A}">
      <dsp:nvSpPr>
        <dsp:cNvPr id="0" name=""/>
        <dsp:cNvSpPr/>
      </dsp:nvSpPr>
      <dsp:spPr>
        <a:xfrm>
          <a:off x="1907861" y="439073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A49A8-C1C0-4A25-8B26-FE4A7478E34A}">
      <dsp:nvSpPr>
        <dsp:cNvPr id="0" name=""/>
        <dsp:cNvSpPr/>
      </dsp:nvSpPr>
      <dsp:spPr>
        <a:xfrm>
          <a:off x="3273009" y="439073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630ED-C62F-422D-B439-F543CC5D0A3B}">
      <dsp:nvSpPr>
        <dsp:cNvPr id="0" name=""/>
        <dsp:cNvSpPr/>
      </dsp:nvSpPr>
      <dsp:spPr>
        <a:xfrm>
          <a:off x="4638157" y="439073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B0CA28-DE59-4D34-9CB5-CE80599872E5}">
      <dsp:nvSpPr>
        <dsp:cNvPr id="0" name=""/>
        <dsp:cNvSpPr/>
      </dsp:nvSpPr>
      <dsp:spPr>
        <a:xfrm>
          <a:off x="6003305" y="439073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A720E7-54F4-4A61-8AC4-2F676E3FB51B}">
      <dsp:nvSpPr>
        <dsp:cNvPr id="0" name=""/>
        <dsp:cNvSpPr/>
      </dsp:nvSpPr>
      <dsp:spPr>
        <a:xfrm>
          <a:off x="7368453" y="439073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48E60-CF3E-426C-9AE2-2028D5BDB745}">
      <dsp:nvSpPr>
        <dsp:cNvPr id="0" name=""/>
        <dsp:cNvSpPr/>
      </dsp:nvSpPr>
      <dsp:spPr>
        <a:xfrm>
          <a:off x="8733601" y="4390733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78E7-8171-48C5-ADED-0B6BB18FBDDC}">
      <dsp:nvSpPr>
        <dsp:cNvPr id="0" name=""/>
        <dsp:cNvSpPr/>
      </dsp:nvSpPr>
      <dsp:spPr>
        <a:xfrm>
          <a:off x="542713" y="822064"/>
          <a:ext cx="9674276" cy="295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b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pl-PL" sz="3400" b="0" kern="1200" dirty="0">
              <a:latin typeface="+mj-lt"/>
            </a:rPr>
            <a:t>Pomoc może być przyznana jeżeli operacja jest uzasadniona ekonomicznie, za wyjątkiem operacji: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pl-PL" sz="3400" b="1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lit. e) polegającej na </a:t>
          </a:r>
          <a:r>
            <a:rPr lang="pl-PL" sz="3400" b="1" u="none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przygotowaniu </a:t>
          </a:r>
          <a:br>
            <a:rPr lang="pl-PL" sz="3400" b="1" u="none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3400" b="1" u="none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koncepcji SV </a:t>
          </a:r>
          <a:r>
            <a:rPr lang="pl-PL" sz="3400" b="0" u="none" kern="1200" dirty="0">
              <a:latin typeface="+mj-lt"/>
              <a:ea typeface="Lato Bold" panose="020F0502020204030203" pitchFamily="34" charset="0"/>
              <a:cs typeface="Lato Bold" panose="020F0502020204030203" pitchFamily="34" charset="0"/>
            </a:rPr>
            <a:t>(nowy tekst)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endParaRPr lang="pl-PL" sz="1000" b="1" u="none" kern="1200" dirty="0">
            <a:latin typeface="+mj-lt"/>
            <a:ea typeface="Lato Black" panose="020F0502020204030203" pitchFamily="34" charset="0"/>
            <a:cs typeface="Lato Black" panose="020F0502020204030203" pitchFamily="34" charset="0"/>
          </a:endParaRPr>
        </a:p>
      </dsp:txBody>
      <dsp:txXfrm>
        <a:off x="542713" y="822064"/>
        <a:ext cx="9674276" cy="2959071"/>
      </dsp:txXfrm>
    </dsp:sp>
    <dsp:sp modelId="{71D82084-B483-4E9F-BE0A-04D6218B1109}">
      <dsp:nvSpPr>
        <dsp:cNvPr id="0" name=""/>
        <dsp:cNvSpPr/>
      </dsp:nvSpPr>
      <dsp:spPr>
        <a:xfrm>
          <a:off x="542713" y="3781135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97367D-9434-475F-80D3-00A37BAD3A0A}">
      <dsp:nvSpPr>
        <dsp:cNvPr id="0" name=""/>
        <dsp:cNvSpPr/>
      </dsp:nvSpPr>
      <dsp:spPr>
        <a:xfrm>
          <a:off x="1907861" y="3781135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A49A8-C1C0-4A25-8B26-FE4A7478E34A}">
      <dsp:nvSpPr>
        <dsp:cNvPr id="0" name=""/>
        <dsp:cNvSpPr/>
      </dsp:nvSpPr>
      <dsp:spPr>
        <a:xfrm>
          <a:off x="3273009" y="3781135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630ED-C62F-422D-B439-F543CC5D0A3B}">
      <dsp:nvSpPr>
        <dsp:cNvPr id="0" name=""/>
        <dsp:cNvSpPr/>
      </dsp:nvSpPr>
      <dsp:spPr>
        <a:xfrm>
          <a:off x="4638157" y="3781135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B0CA28-DE59-4D34-9CB5-CE80599872E5}">
      <dsp:nvSpPr>
        <dsp:cNvPr id="0" name=""/>
        <dsp:cNvSpPr/>
      </dsp:nvSpPr>
      <dsp:spPr>
        <a:xfrm>
          <a:off x="6003305" y="3781135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A720E7-54F4-4A61-8AC4-2F676E3FB51B}">
      <dsp:nvSpPr>
        <dsp:cNvPr id="0" name=""/>
        <dsp:cNvSpPr/>
      </dsp:nvSpPr>
      <dsp:spPr>
        <a:xfrm>
          <a:off x="7368453" y="3781135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48E60-CF3E-426C-9AE2-2028D5BDB745}">
      <dsp:nvSpPr>
        <dsp:cNvPr id="0" name=""/>
        <dsp:cNvSpPr/>
      </dsp:nvSpPr>
      <dsp:spPr>
        <a:xfrm>
          <a:off x="8733601" y="3781135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72F9B-3AC2-4D25-9E97-47359D3B36A1}">
      <dsp:nvSpPr>
        <dsp:cNvPr id="0" name=""/>
        <dsp:cNvSpPr/>
      </dsp:nvSpPr>
      <dsp:spPr>
        <a:xfrm>
          <a:off x="0" y="0"/>
          <a:ext cx="111632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C40B-5F1C-436B-9AC7-04EB09370E8E}">
      <dsp:nvSpPr>
        <dsp:cNvPr id="0" name=""/>
        <dsp:cNvSpPr/>
      </dsp:nvSpPr>
      <dsp:spPr>
        <a:xfrm>
          <a:off x="0" y="0"/>
          <a:ext cx="2232660" cy="465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Koncepcja SV </a:t>
          </a:r>
          <a:r>
            <a:rPr lang="pl-PL" sz="2400" b="1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obejmuje</a:t>
          </a: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 </a:t>
          </a:r>
          <a:b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w szczególności:</a:t>
          </a:r>
        </a:p>
      </dsp:txBody>
      <dsp:txXfrm>
        <a:off x="0" y="0"/>
        <a:ext cx="2232660" cy="4656191"/>
      </dsp:txXfrm>
    </dsp:sp>
    <dsp:sp modelId="{7EE85EB8-8559-44AE-9199-09C3406C2152}">
      <dsp:nvSpPr>
        <dsp:cNvPr id="0" name=""/>
        <dsp:cNvSpPr/>
      </dsp:nvSpPr>
      <dsp:spPr>
        <a:xfrm>
          <a:off x="2400109" y="48937"/>
          <a:ext cx="8763190" cy="147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kern="1200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rPr>
            <a:t>	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zapewnienie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partycypacyjnego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charakteru procesu opracowania koncepcji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, </a:t>
          </a:r>
          <a:b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tj. udział mieszkańców obszaru w pracach nad koncepcją (aktywne włączenie społeczności do jej przygotowania), w tym przeprowadzenie konsultacji ze społecznością obszaru wyników prac partnerstwa;</a:t>
          </a:r>
        </a:p>
      </dsp:txBody>
      <dsp:txXfrm>
        <a:off x="2400109" y="48937"/>
        <a:ext cx="8763190" cy="1470648"/>
      </dsp:txXfrm>
    </dsp:sp>
    <dsp:sp modelId="{CC13CAF6-BA49-48DF-B093-3406A1646308}">
      <dsp:nvSpPr>
        <dsp:cNvPr id="0" name=""/>
        <dsp:cNvSpPr/>
      </dsp:nvSpPr>
      <dsp:spPr>
        <a:xfrm>
          <a:off x="2232660" y="1519585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D56C7-2ECB-49DE-B223-CD75EBEE75CC}">
      <dsp:nvSpPr>
        <dsp:cNvPr id="0" name=""/>
        <dsp:cNvSpPr/>
      </dsp:nvSpPr>
      <dsp:spPr>
        <a:xfrm>
          <a:off x="2400109" y="1568523"/>
          <a:ext cx="8763190" cy="97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kern="1200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rPr>
            <a:t> 	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uproszczoną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analizę SWOT 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obszaru objętego koncepcją SV</a:t>
          </a:r>
        </a:p>
      </dsp:txBody>
      <dsp:txXfrm>
        <a:off x="2400109" y="1568523"/>
        <a:ext cx="8763190" cy="978755"/>
      </dsp:txXfrm>
    </dsp:sp>
    <dsp:sp modelId="{C3C2B3C9-8617-4966-8B89-B29A39DE0167}">
      <dsp:nvSpPr>
        <dsp:cNvPr id="0" name=""/>
        <dsp:cNvSpPr/>
      </dsp:nvSpPr>
      <dsp:spPr>
        <a:xfrm>
          <a:off x="2232660" y="2547278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6C36F-D1F4-4DDD-B770-4BE511F60464}">
      <dsp:nvSpPr>
        <dsp:cNvPr id="0" name=""/>
        <dsp:cNvSpPr/>
      </dsp:nvSpPr>
      <dsp:spPr>
        <a:xfrm>
          <a:off x="2400109" y="2596216"/>
          <a:ext cx="8763190" cy="97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kern="1200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rPr>
            <a:t> 	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przedstawienie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planu włączenia społeczności 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w późniejszą ewentualną realizację koncepcji, z uwzględnieniem 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roli sołtysa lub rady sołeckiej 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w tym procesie;</a:t>
          </a:r>
        </a:p>
      </dsp:txBody>
      <dsp:txXfrm>
        <a:off x="2400109" y="2596216"/>
        <a:ext cx="8763190" cy="978755"/>
      </dsp:txXfrm>
    </dsp:sp>
    <dsp:sp modelId="{190F2CD6-9CCA-44ED-A2ED-ACEA4B11BE4D}">
      <dsp:nvSpPr>
        <dsp:cNvPr id="0" name=""/>
        <dsp:cNvSpPr/>
      </dsp:nvSpPr>
      <dsp:spPr>
        <a:xfrm>
          <a:off x="2232660" y="3574971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10ACE-42F0-4838-B868-9759631F2A87}">
      <dsp:nvSpPr>
        <dsp:cNvPr id="0" name=""/>
        <dsp:cNvSpPr/>
      </dsp:nvSpPr>
      <dsp:spPr>
        <a:xfrm>
          <a:off x="2400109" y="3623909"/>
          <a:ext cx="8763190" cy="97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355600" lvl="0" indent="-3556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5600" algn="l"/>
            </a:tabLst>
          </a:pPr>
          <a:r>
            <a:rPr lang="pl-PL" sz="1800" kern="1200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rPr>
            <a:t> 	</a:t>
          </a: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opracowanie listy projektów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, które składać się będą na realizację koncepcji SV, zawierających komponent cyfrowy lub środowiskowy lub klimatyczny.</a:t>
          </a:r>
        </a:p>
      </dsp:txBody>
      <dsp:txXfrm>
        <a:off x="2400109" y="3623909"/>
        <a:ext cx="8763190" cy="978755"/>
      </dsp:txXfrm>
    </dsp:sp>
    <dsp:sp modelId="{1DE0463D-D74D-4941-8CD8-539105571BCB}">
      <dsp:nvSpPr>
        <dsp:cNvPr id="0" name=""/>
        <dsp:cNvSpPr/>
      </dsp:nvSpPr>
      <dsp:spPr>
        <a:xfrm>
          <a:off x="2232660" y="4602664"/>
          <a:ext cx="8930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65655-AA78-49C5-85AC-DAB7F75EF7F7}">
      <dsp:nvSpPr>
        <dsp:cNvPr id="0" name=""/>
        <dsp:cNvSpPr/>
      </dsp:nvSpPr>
      <dsp:spPr>
        <a:xfrm>
          <a:off x="-5264330" y="-806265"/>
          <a:ext cx="6268722" cy="6268722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41C01-49B7-487D-BA5E-B161BC058FEF}">
      <dsp:nvSpPr>
        <dsp:cNvPr id="0" name=""/>
        <dsp:cNvSpPr/>
      </dsp:nvSpPr>
      <dsp:spPr>
        <a:xfrm>
          <a:off x="525865" y="357968"/>
          <a:ext cx="10725450" cy="7163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KONCEPCJA SV </a:t>
          </a:r>
          <a:r>
            <a:rPr lang="pl-PL" sz="1800" b="0" u="sng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nie może być sprzeczna 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z innymi dokumentami strategicznymi dla obszaru, </a:t>
          </a:r>
          <a:b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</a:b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w szczególności z LSR</a:t>
          </a:r>
        </a:p>
      </dsp:txBody>
      <dsp:txXfrm>
        <a:off x="525865" y="357968"/>
        <a:ext cx="10725450" cy="716308"/>
      </dsp:txXfrm>
    </dsp:sp>
    <dsp:sp modelId="{EE964113-EBE8-43B8-9A65-333FBBA01688}">
      <dsp:nvSpPr>
        <dsp:cNvPr id="0" name=""/>
        <dsp:cNvSpPr/>
      </dsp:nvSpPr>
      <dsp:spPr>
        <a:xfrm>
          <a:off x="78172" y="268429"/>
          <a:ext cx="895385" cy="895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1AD74-3997-43D2-85D3-1FACAA1C80A3}">
      <dsp:nvSpPr>
        <dsp:cNvPr id="0" name=""/>
        <dsp:cNvSpPr/>
      </dsp:nvSpPr>
      <dsp:spPr>
        <a:xfrm>
          <a:off x="936541" y="1432617"/>
          <a:ext cx="10314774" cy="7163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GRANT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 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na przygotowanie koncepcji SV </a:t>
          </a:r>
          <a:r>
            <a:rPr lang="pl-PL" sz="1800" b="0" u="sng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może być udzielony </a:t>
          </a:r>
          <a:r>
            <a:rPr lang="pl-PL" sz="1800" b="0" u="sng" kern="1200" dirty="0" err="1">
              <a:solidFill>
                <a:schemeClr val="accent5">
                  <a:lumMod val="50000"/>
                </a:schemeClr>
              </a:solidFill>
              <a:latin typeface="+mj-lt"/>
            </a:rPr>
            <a:t>grantobiorcy</a:t>
          </a:r>
          <a:r>
            <a:rPr lang="pl-PL" sz="1800" b="0" u="sng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 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z obszaru objętego tą koncepcją, </a:t>
          </a:r>
          <a:r>
            <a:rPr lang="pl-PL" sz="1800" b="0" u="sng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który zrealizuje zadanie w partnerstwie 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z co najmniej jednym podmiotem z tego obszaru;</a:t>
          </a:r>
        </a:p>
      </dsp:txBody>
      <dsp:txXfrm>
        <a:off x="936541" y="1432617"/>
        <a:ext cx="10314774" cy="716308"/>
      </dsp:txXfrm>
    </dsp:sp>
    <dsp:sp modelId="{E8EA6835-284E-4D4B-AEE2-4A843A6654D2}">
      <dsp:nvSpPr>
        <dsp:cNvPr id="0" name=""/>
        <dsp:cNvSpPr/>
      </dsp:nvSpPr>
      <dsp:spPr>
        <a:xfrm>
          <a:off x="488848" y="1343078"/>
          <a:ext cx="895385" cy="895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1DD12-1C3A-4D58-A53C-38AE5F6F2CEA}">
      <dsp:nvSpPr>
        <dsp:cNvPr id="0" name=""/>
        <dsp:cNvSpPr/>
      </dsp:nvSpPr>
      <dsp:spPr>
        <a:xfrm>
          <a:off x="936541" y="2507266"/>
          <a:ext cx="10314774" cy="7163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GRANT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na przygotowanie koncepcji SV 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obejmującej dany obszar w okresie realizacji Programu </a:t>
          </a:r>
          <a:r>
            <a:rPr lang="pl-PL" sz="1800" b="0" u="sng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przysługuje tylko raz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. Dany obszar może być </a:t>
          </a:r>
          <a:r>
            <a:rPr lang="pl-PL" sz="1800" b="0" u="sng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objęty tylko jedną 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koncepcją SV</a:t>
          </a:r>
        </a:p>
      </dsp:txBody>
      <dsp:txXfrm>
        <a:off x="936541" y="2507266"/>
        <a:ext cx="10314774" cy="716308"/>
      </dsp:txXfrm>
    </dsp:sp>
    <dsp:sp modelId="{78F41143-FB38-4957-A9CA-1263CE2EDE84}">
      <dsp:nvSpPr>
        <dsp:cNvPr id="0" name=""/>
        <dsp:cNvSpPr/>
      </dsp:nvSpPr>
      <dsp:spPr>
        <a:xfrm>
          <a:off x="488848" y="2417727"/>
          <a:ext cx="895385" cy="895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91E64-0F2A-46E1-8E8E-056225FCB76D}">
      <dsp:nvSpPr>
        <dsp:cNvPr id="0" name=""/>
        <dsp:cNvSpPr/>
      </dsp:nvSpPr>
      <dsp:spPr>
        <a:xfrm>
          <a:off x="525865" y="3581915"/>
          <a:ext cx="10725450" cy="7163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PROJEKTY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 przewidziane w przygotowanej koncepcji </a:t>
          </a:r>
          <a:r>
            <a:rPr lang="pl-PL" sz="1800" b="0" u="sng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będą premiowane </a:t>
          </a:r>
          <a:r>
            <a:rPr lang="pl-PL" sz="18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w naborach realizowanych przez LGD</a:t>
          </a:r>
        </a:p>
      </dsp:txBody>
      <dsp:txXfrm>
        <a:off x="525865" y="3581915"/>
        <a:ext cx="10725450" cy="716308"/>
      </dsp:txXfrm>
    </dsp:sp>
    <dsp:sp modelId="{228B23D9-7F10-4735-84EB-42F6D71CDB5C}">
      <dsp:nvSpPr>
        <dsp:cNvPr id="0" name=""/>
        <dsp:cNvSpPr/>
      </dsp:nvSpPr>
      <dsp:spPr>
        <a:xfrm>
          <a:off x="78172" y="3492376"/>
          <a:ext cx="895385" cy="895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78E7-8171-48C5-ADED-0B6BB18FBDDC}">
      <dsp:nvSpPr>
        <dsp:cNvPr id="0" name=""/>
        <dsp:cNvSpPr/>
      </dsp:nvSpPr>
      <dsp:spPr>
        <a:xfrm>
          <a:off x="580830" y="1407995"/>
          <a:ext cx="9674276" cy="112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Ponadto w kryteriach wyboru LGD przewidzi preferencje dla operacji: </a:t>
          </a:r>
        </a:p>
        <a:p>
          <a:pPr marL="533400" lvl="0" indent="-53340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33400" algn="l"/>
            </a:tabLst>
          </a:pP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1) 	w zakresie </a:t>
          </a:r>
          <a:r>
            <a:rPr lang="pl-PL" sz="2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infrastruktury turystycznej, rekreacyjnej, kulturalnej </a:t>
          </a:r>
          <a:br>
            <a:rPr lang="pl-PL" sz="2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2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lub drogowej</a:t>
          </a: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 gwarantującej spójność terytorialną w zakresie włączenia społecznego, realizowanych w miejscowościach zamieszkałych przez mniej niż 5 tys. mieszkańców (zmiana techniczna); </a:t>
          </a:r>
        </a:p>
        <a:p>
          <a:pPr marL="533400" lvl="0" indent="-53340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33400" algn="l"/>
            </a:tabLst>
          </a:pP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2)	</a:t>
          </a:r>
          <a:r>
            <a:rPr lang="pl-PL" sz="2400" b="1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objętych koncepcjami SV</a:t>
          </a: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, </a:t>
          </a:r>
          <a:r>
            <a:rPr lang="pl-PL" sz="2400" b="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które zostały przygotowane w ramach projektów grantowych zrealizowanych przez LGD (nowy tekst).</a:t>
          </a:r>
          <a:endParaRPr lang="pl-PL" sz="2400" b="0" u="none" kern="1200" dirty="0">
            <a:solidFill>
              <a:schemeClr val="accent5">
                <a:lumMod val="50000"/>
              </a:schemeClr>
            </a:solidFill>
            <a:latin typeface="+mj-lt"/>
            <a:ea typeface="Lato Black" panose="020F0502020204030203" pitchFamily="34" charset="0"/>
            <a:cs typeface="Lato Black" panose="020F0502020204030203" pitchFamily="34" charset="0"/>
          </a:endParaRPr>
        </a:p>
      </dsp:txBody>
      <dsp:txXfrm>
        <a:off x="580830" y="1407995"/>
        <a:ext cx="9674276" cy="1122708"/>
      </dsp:txXfrm>
    </dsp:sp>
    <dsp:sp modelId="{71D82084-B483-4E9F-BE0A-04D6218B1109}">
      <dsp:nvSpPr>
        <dsp:cNvPr id="0" name=""/>
        <dsp:cNvSpPr/>
      </dsp:nvSpPr>
      <dsp:spPr>
        <a:xfrm>
          <a:off x="466518" y="3828154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97367D-9434-475F-80D3-00A37BAD3A0A}">
      <dsp:nvSpPr>
        <dsp:cNvPr id="0" name=""/>
        <dsp:cNvSpPr/>
      </dsp:nvSpPr>
      <dsp:spPr>
        <a:xfrm>
          <a:off x="1831666" y="3828154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A49A8-C1C0-4A25-8B26-FE4A7478E34A}">
      <dsp:nvSpPr>
        <dsp:cNvPr id="0" name=""/>
        <dsp:cNvSpPr/>
      </dsp:nvSpPr>
      <dsp:spPr>
        <a:xfrm>
          <a:off x="3196814" y="3828154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630ED-C62F-422D-B439-F543CC5D0A3B}">
      <dsp:nvSpPr>
        <dsp:cNvPr id="0" name=""/>
        <dsp:cNvSpPr/>
      </dsp:nvSpPr>
      <dsp:spPr>
        <a:xfrm>
          <a:off x="4561962" y="3828154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B0CA28-DE59-4D34-9CB5-CE80599872E5}">
      <dsp:nvSpPr>
        <dsp:cNvPr id="0" name=""/>
        <dsp:cNvSpPr/>
      </dsp:nvSpPr>
      <dsp:spPr>
        <a:xfrm>
          <a:off x="5927110" y="3828154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A720E7-54F4-4A61-8AC4-2F676E3FB51B}">
      <dsp:nvSpPr>
        <dsp:cNvPr id="0" name=""/>
        <dsp:cNvSpPr/>
      </dsp:nvSpPr>
      <dsp:spPr>
        <a:xfrm>
          <a:off x="7292258" y="3828154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48E60-CF3E-426C-9AE2-2028D5BDB745}">
      <dsp:nvSpPr>
        <dsp:cNvPr id="0" name=""/>
        <dsp:cNvSpPr/>
      </dsp:nvSpPr>
      <dsp:spPr>
        <a:xfrm>
          <a:off x="8657406" y="3828154"/>
          <a:ext cx="1289903" cy="214983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19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1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7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18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86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0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48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78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45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13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842-463A-4DFE-90B4-E60CC8CD6D69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10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5842-463A-4DFE-90B4-E60CC8CD6D69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E633-644E-4982-8182-0AFEA47A63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94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png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.pn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png"/><Relationship Id="rId9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.png"/><Relationship Id="rId9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.png"/><Relationship Id="rId9" Type="http://schemas.microsoft.com/office/2007/relationships/diagramDrawing" Target="../diagrams/drawin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2.png"/><Relationship Id="rId9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2.png"/><Relationship Id="rId9" Type="http://schemas.microsoft.com/office/2007/relationships/diagramDrawing" Target="../diagrams/drawing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2.png"/><Relationship Id="rId9" Type="http://schemas.microsoft.com/office/2007/relationships/diagramDrawing" Target="../diagrams/drawing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2.png"/><Relationship Id="rId9" Type="http://schemas.microsoft.com/office/2007/relationships/diagramDrawing" Target="../diagrams/drawing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2.png"/><Relationship Id="rId9" Type="http://schemas.microsoft.com/office/2007/relationships/diagramDrawing" Target="../diagrams/drawing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2.png"/><Relationship Id="rId9" Type="http://schemas.microsoft.com/office/2007/relationships/diagramDrawing" Target="../diagrams/drawing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2.png"/><Relationship Id="rId9" Type="http://schemas.microsoft.com/office/2007/relationships/diagramDrawing" Target="../diagrams/drawin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2.png"/><Relationship Id="rId9" Type="http://schemas.microsoft.com/office/2007/relationships/diagramDrawing" Target="../diagrams/drawin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joanna.gierulska@minrol.gov.p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4"/>
          <p:cNvGrpSpPr/>
          <p:nvPr/>
        </p:nvGrpSpPr>
        <p:grpSpPr>
          <a:xfrm>
            <a:off x="5760563" y="1"/>
            <a:ext cx="6433499" cy="6857983"/>
            <a:chOff x="-2" y="0"/>
            <a:chExt cx="12866996" cy="13715961"/>
          </a:xfrm>
        </p:grpSpPr>
        <p:sp>
          <p:nvSpPr>
            <p:cNvPr id="119" name="Kształt"/>
            <p:cNvSpPr/>
            <p:nvPr/>
          </p:nvSpPr>
          <p:spPr>
            <a:xfrm>
              <a:off x="-3" y="-1"/>
              <a:ext cx="3792981" cy="348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" y="0"/>
                  </a:lnTo>
                  <a:lnTo>
                    <a:pt x="189" y="114"/>
                  </a:lnTo>
                  <a:lnTo>
                    <a:pt x="154" y="518"/>
                  </a:lnTo>
                  <a:lnTo>
                    <a:pt x="121" y="928"/>
                  </a:lnTo>
                  <a:lnTo>
                    <a:pt x="93" y="1346"/>
                  </a:lnTo>
                  <a:lnTo>
                    <a:pt x="69" y="1770"/>
                  </a:lnTo>
                  <a:lnTo>
                    <a:pt x="48" y="2201"/>
                  </a:lnTo>
                  <a:lnTo>
                    <a:pt x="30" y="2639"/>
                  </a:lnTo>
                  <a:lnTo>
                    <a:pt x="17" y="3085"/>
                  </a:lnTo>
                  <a:lnTo>
                    <a:pt x="7" y="3538"/>
                  </a:lnTo>
                  <a:lnTo>
                    <a:pt x="2" y="3998"/>
                  </a:lnTo>
                  <a:lnTo>
                    <a:pt x="0" y="4499"/>
                  </a:lnTo>
                  <a:lnTo>
                    <a:pt x="2" y="4940"/>
                  </a:lnTo>
                  <a:lnTo>
                    <a:pt x="8" y="5422"/>
                  </a:lnTo>
                  <a:lnTo>
                    <a:pt x="18" y="5912"/>
                  </a:lnTo>
                  <a:lnTo>
                    <a:pt x="33" y="6418"/>
                  </a:lnTo>
                  <a:lnTo>
                    <a:pt x="51" y="6915"/>
                  </a:lnTo>
                  <a:lnTo>
                    <a:pt x="73" y="7428"/>
                  </a:lnTo>
                  <a:lnTo>
                    <a:pt x="100" y="7950"/>
                  </a:lnTo>
                  <a:lnTo>
                    <a:pt x="131" y="8479"/>
                  </a:lnTo>
                  <a:lnTo>
                    <a:pt x="166" y="9017"/>
                  </a:lnTo>
                  <a:lnTo>
                    <a:pt x="205" y="9562"/>
                  </a:lnTo>
                  <a:lnTo>
                    <a:pt x="249" y="10116"/>
                  </a:lnTo>
                  <a:lnTo>
                    <a:pt x="296" y="10679"/>
                  </a:lnTo>
                  <a:lnTo>
                    <a:pt x="349" y="11250"/>
                  </a:lnTo>
                  <a:lnTo>
                    <a:pt x="405" y="11829"/>
                  </a:lnTo>
                  <a:lnTo>
                    <a:pt x="467" y="12417"/>
                  </a:lnTo>
                  <a:lnTo>
                    <a:pt x="532" y="13014"/>
                  </a:lnTo>
                  <a:lnTo>
                    <a:pt x="603" y="13619"/>
                  </a:lnTo>
                  <a:lnTo>
                    <a:pt x="677" y="14233"/>
                  </a:lnTo>
                  <a:lnTo>
                    <a:pt x="757" y="14857"/>
                  </a:lnTo>
                  <a:lnTo>
                    <a:pt x="841" y="15489"/>
                  </a:lnTo>
                  <a:lnTo>
                    <a:pt x="929" y="16130"/>
                  </a:lnTo>
                  <a:lnTo>
                    <a:pt x="1023" y="16784"/>
                  </a:lnTo>
                  <a:lnTo>
                    <a:pt x="1121" y="17441"/>
                  </a:lnTo>
                  <a:lnTo>
                    <a:pt x="1224" y="18110"/>
                  </a:lnTo>
                  <a:lnTo>
                    <a:pt x="1332" y="18789"/>
                  </a:lnTo>
                  <a:lnTo>
                    <a:pt x="1444" y="19477"/>
                  </a:lnTo>
                  <a:lnTo>
                    <a:pt x="1562" y="20175"/>
                  </a:lnTo>
                  <a:lnTo>
                    <a:pt x="1684" y="20883"/>
                  </a:lnTo>
                  <a:lnTo>
                    <a:pt x="1811" y="21600"/>
                  </a:lnTo>
                  <a:lnTo>
                    <a:pt x="1841" y="21388"/>
                  </a:lnTo>
                  <a:lnTo>
                    <a:pt x="1900" y="20966"/>
                  </a:lnTo>
                  <a:lnTo>
                    <a:pt x="1930" y="20756"/>
                  </a:lnTo>
                  <a:lnTo>
                    <a:pt x="1995" y="20336"/>
                  </a:lnTo>
                  <a:lnTo>
                    <a:pt x="2072" y="19914"/>
                  </a:lnTo>
                  <a:lnTo>
                    <a:pt x="2165" y="19490"/>
                  </a:lnTo>
                  <a:lnTo>
                    <a:pt x="2279" y="19061"/>
                  </a:lnTo>
                  <a:lnTo>
                    <a:pt x="2421" y="18625"/>
                  </a:lnTo>
                  <a:lnTo>
                    <a:pt x="2596" y="18182"/>
                  </a:lnTo>
                  <a:lnTo>
                    <a:pt x="2809" y="17728"/>
                  </a:lnTo>
                  <a:lnTo>
                    <a:pt x="3065" y="17263"/>
                  </a:lnTo>
                  <a:lnTo>
                    <a:pt x="3369" y="16784"/>
                  </a:lnTo>
                  <a:lnTo>
                    <a:pt x="3542" y="16540"/>
                  </a:lnTo>
                  <a:lnTo>
                    <a:pt x="3728" y="16291"/>
                  </a:lnTo>
                  <a:lnTo>
                    <a:pt x="3929" y="16038"/>
                  </a:lnTo>
                  <a:lnTo>
                    <a:pt x="4146" y="15780"/>
                  </a:lnTo>
                  <a:lnTo>
                    <a:pt x="4379" y="15518"/>
                  </a:lnTo>
                  <a:lnTo>
                    <a:pt x="4629" y="15252"/>
                  </a:lnTo>
                  <a:lnTo>
                    <a:pt x="4897" y="14980"/>
                  </a:lnTo>
                  <a:lnTo>
                    <a:pt x="5183" y="14702"/>
                  </a:lnTo>
                  <a:lnTo>
                    <a:pt x="5488" y="14420"/>
                  </a:lnTo>
                  <a:lnTo>
                    <a:pt x="5812" y="14131"/>
                  </a:lnTo>
                  <a:lnTo>
                    <a:pt x="6156" y="13837"/>
                  </a:lnTo>
                  <a:lnTo>
                    <a:pt x="6522" y="13536"/>
                  </a:lnTo>
                  <a:lnTo>
                    <a:pt x="6909" y="13230"/>
                  </a:lnTo>
                  <a:lnTo>
                    <a:pt x="7318" y="12916"/>
                  </a:lnTo>
                  <a:lnTo>
                    <a:pt x="7750" y="12596"/>
                  </a:lnTo>
                  <a:lnTo>
                    <a:pt x="8206" y="12269"/>
                  </a:lnTo>
                  <a:lnTo>
                    <a:pt x="8686" y="11934"/>
                  </a:lnTo>
                  <a:lnTo>
                    <a:pt x="9191" y="11592"/>
                  </a:lnTo>
                  <a:lnTo>
                    <a:pt x="9722" y="11243"/>
                  </a:lnTo>
                  <a:lnTo>
                    <a:pt x="10279" y="10885"/>
                  </a:lnTo>
                  <a:lnTo>
                    <a:pt x="11216" y="10299"/>
                  </a:lnTo>
                  <a:lnTo>
                    <a:pt x="11563" y="10078"/>
                  </a:lnTo>
                  <a:lnTo>
                    <a:pt x="11905" y="9856"/>
                  </a:lnTo>
                  <a:lnTo>
                    <a:pt x="12240" y="9633"/>
                  </a:lnTo>
                  <a:lnTo>
                    <a:pt x="12571" y="9409"/>
                  </a:lnTo>
                  <a:lnTo>
                    <a:pt x="12896" y="9184"/>
                  </a:lnTo>
                  <a:lnTo>
                    <a:pt x="13215" y="8959"/>
                  </a:lnTo>
                  <a:lnTo>
                    <a:pt x="13529" y="8732"/>
                  </a:lnTo>
                  <a:lnTo>
                    <a:pt x="13837" y="8505"/>
                  </a:lnTo>
                  <a:lnTo>
                    <a:pt x="14140" y="8276"/>
                  </a:lnTo>
                  <a:lnTo>
                    <a:pt x="14438" y="8047"/>
                  </a:lnTo>
                  <a:lnTo>
                    <a:pt x="14731" y="7817"/>
                  </a:lnTo>
                  <a:lnTo>
                    <a:pt x="15018" y="7586"/>
                  </a:lnTo>
                  <a:lnTo>
                    <a:pt x="15300" y="7354"/>
                  </a:lnTo>
                  <a:lnTo>
                    <a:pt x="15578" y="7122"/>
                  </a:lnTo>
                  <a:lnTo>
                    <a:pt x="15850" y="6888"/>
                  </a:lnTo>
                  <a:lnTo>
                    <a:pt x="16117" y="6653"/>
                  </a:lnTo>
                  <a:lnTo>
                    <a:pt x="16379" y="6418"/>
                  </a:lnTo>
                  <a:lnTo>
                    <a:pt x="16637" y="6181"/>
                  </a:lnTo>
                  <a:lnTo>
                    <a:pt x="16889" y="5944"/>
                  </a:lnTo>
                  <a:lnTo>
                    <a:pt x="17137" y="5705"/>
                  </a:lnTo>
                  <a:lnTo>
                    <a:pt x="17380" y="5466"/>
                  </a:lnTo>
                  <a:lnTo>
                    <a:pt x="17618" y="5226"/>
                  </a:lnTo>
                  <a:lnTo>
                    <a:pt x="17852" y="4984"/>
                  </a:lnTo>
                  <a:lnTo>
                    <a:pt x="18081" y="4742"/>
                  </a:lnTo>
                  <a:lnTo>
                    <a:pt x="18306" y="4499"/>
                  </a:lnTo>
                  <a:lnTo>
                    <a:pt x="18526" y="4254"/>
                  </a:lnTo>
                  <a:lnTo>
                    <a:pt x="18742" y="4009"/>
                  </a:lnTo>
                  <a:lnTo>
                    <a:pt x="18953" y="3763"/>
                  </a:lnTo>
                  <a:lnTo>
                    <a:pt x="19160" y="3515"/>
                  </a:lnTo>
                  <a:lnTo>
                    <a:pt x="19363" y="3267"/>
                  </a:lnTo>
                  <a:lnTo>
                    <a:pt x="19562" y="3017"/>
                  </a:lnTo>
                  <a:lnTo>
                    <a:pt x="19756" y="2767"/>
                  </a:lnTo>
                  <a:lnTo>
                    <a:pt x="19946" y="2515"/>
                  </a:lnTo>
                  <a:lnTo>
                    <a:pt x="20133" y="2263"/>
                  </a:lnTo>
                  <a:lnTo>
                    <a:pt x="20315" y="2009"/>
                  </a:lnTo>
                  <a:lnTo>
                    <a:pt x="20493" y="1755"/>
                  </a:lnTo>
                  <a:lnTo>
                    <a:pt x="20667" y="1499"/>
                  </a:lnTo>
                  <a:lnTo>
                    <a:pt x="20838" y="1242"/>
                  </a:lnTo>
                  <a:lnTo>
                    <a:pt x="21004" y="984"/>
                  </a:lnTo>
                  <a:lnTo>
                    <a:pt x="21167" y="725"/>
                  </a:lnTo>
                  <a:lnTo>
                    <a:pt x="21326" y="465"/>
                  </a:lnTo>
                  <a:lnTo>
                    <a:pt x="21482" y="2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0" name="Kształt"/>
            <p:cNvSpPr/>
            <p:nvPr/>
          </p:nvSpPr>
          <p:spPr>
            <a:xfrm>
              <a:off x="1025216" y="1631"/>
              <a:ext cx="5845422" cy="99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805" y="0"/>
                  </a:lnTo>
                  <a:lnTo>
                    <a:pt x="18758" y="34"/>
                  </a:lnTo>
                  <a:lnTo>
                    <a:pt x="18607" y="168"/>
                  </a:lnTo>
                  <a:lnTo>
                    <a:pt x="18455" y="269"/>
                  </a:lnTo>
                  <a:lnTo>
                    <a:pt x="18302" y="403"/>
                  </a:lnTo>
                  <a:lnTo>
                    <a:pt x="17993" y="605"/>
                  </a:lnTo>
                  <a:lnTo>
                    <a:pt x="17680" y="806"/>
                  </a:lnTo>
                  <a:lnTo>
                    <a:pt x="17203" y="1109"/>
                  </a:lnTo>
                  <a:lnTo>
                    <a:pt x="16719" y="1411"/>
                  </a:lnTo>
                  <a:lnTo>
                    <a:pt x="16556" y="1478"/>
                  </a:lnTo>
                  <a:lnTo>
                    <a:pt x="16227" y="1680"/>
                  </a:lnTo>
                  <a:lnTo>
                    <a:pt x="16062" y="1747"/>
                  </a:lnTo>
                  <a:lnTo>
                    <a:pt x="15896" y="1848"/>
                  </a:lnTo>
                  <a:lnTo>
                    <a:pt x="15730" y="1915"/>
                  </a:lnTo>
                  <a:lnTo>
                    <a:pt x="15563" y="2016"/>
                  </a:lnTo>
                  <a:lnTo>
                    <a:pt x="15395" y="2083"/>
                  </a:lnTo>
                  <a:lnTo>
                    <a:pt x="15227" y="2184"/>
                  </a:lnTo>
                  <a:lnTo>
                    <a:pt x="14720" y="2385"/>
                  </a:lnTo>
                  <a:lnTo>
                    <a:pt x="14549" y="2486"/>
                  </a:lnTo>
                  <a:lnTo>
                    <a:pt x="13694" y="2822"/>
                  </a:lnTo>
                  <a:lnTo>
                    <a:pt x="13522" y="2923"/>
                  </a:lnTo>
                  <a:lnTo>
                    <a:pt x="12661" y="3258"/>
                  </a:lnTo>
                  <a:lnTo>
                    <a:pt x="12488" y="3292"/>
                  </a:lnTo>
                  <a:lnTo>
                    <a:pt x="11453" y="3695"/>
                  </a:lnTo>
                  <a:lnTo>
                    <a:pt x="11281" y="3729"/>
                  </a:lnTo>
                  <a:lnTo>
                    <a:pt x="10594" y="3998"/>
                  </a:lnTo>
                  <a:lnTo>
                    <a:pt x="10423" y="4031"/>
                  </a:lnTo>
                  <a:lnTo>
                    <a:pt x="9743" y="4266"/>
                  </a:lnTo>
                  <a:lnTo>
                    <a:pt x="9238" y="4468"/>
                  </a:lnTo>
                  <a:lnTo>
                    <a:pt x="9070" y="4501"/>
                  </a:lnTo>
                  <a:lnTo>
                    <a:pt x="8737" y="4636"/>
                  </a:lnTo>
                  <a:lnTo>
                    <a:pt x="8572" y="4669"/>
                  </a:lnTo>
                  <a:lnTo>
                    <a:pt x="7916" y="4938"/>
                  </a:lnTo>
                  <a:lnTo>
                    <a:pt x="7754" y="4972"/>
                  </a:lnTo>
                  <a:lnTo>
                    <a:pt x="7115" y="5240"/>
                  </a:lnTo>
                  <a:lnTo>
                    <a:pt x="6958" y="5274"/>
                  </a:lnTo>
                  <a:lnTo>
                    <a:pt x="6801" y="5341"/>
                  </a:lnTo>
                  <a:lnTo>
                    <a:pt x="6185" y="5610"/>
                  </a:lnTo>
                  <a:lnTo>
                    <a:pt x="5734" y="5812"/>
                  </a:lnTo>
                  <a:lnTo>
                    <a:pt x="5295" y="6013"/>
                  </a:lnTo>
                  <a:lnTo>
                    <a:pt x="5008" y="6147"/>
                  </a:lnTo>
                  <a:lnTo>
                    <a:pt x="4867" y="6248"/>
                  </a:lnTo>
                  <a:lnTo>
                    <a:pt x="4727" y="6315"/>
                  </a:lnTo>
                  <a:lnTo>
                    <a:pt x="4451" y="6450"/>
                  </a:lnTo>
                  <a:lnTo>
                    <a:pt x="4316" y="6551"/>
                  </a:lnTo>
                  <a:lnTo>
                    <a:pt x="4049" y="6685"/>
                  </a:lnTo>
                  <a:lnTo>
                    <a:pt x="3918" y="6786"/>
                  </a:lnTo>
                  <a:lnTo>
                    <a:pt x="3789" y="6853"/>
                  </a:lnTo>
                  <a:lnTo>
                    <a:pt x="3661" y="6954"/>
                  </a:lnTo>
                  <a:lnTo>
                    <a:pt x="3535" y="7021"/>
                  </a:lnTo>
                  <a:lnTo>
                    <a:pt x="3410" y="7122"/>
                  </a:lnTo>
                  <a:lnTo>
                    <a:pt x="3287" y="7222"/>
                  </a:lnTo>
                  <a:lnTo>
                    <a:pt x="3166" y="7290"/>
                  </a:lnTo>
                  <a:lnTo>
                    <a:pt x="3047" y="7390"/>
                  </a:lnTo>
                  <a:lnTo>
                    <a:pt x="2930" y="7491"/>
                  </a:lnTo>
                  <a:lnTo>
                    <a:pt x="2814" y="7592"/>
                  </a:lnTo>
                  <a:lnTo>
                    <a:pt x="2701" y="7659"/>
                  </a:lnTo>
                  <a:lnTo>
                    <a:pt x="2589" y="7760"/>
                  </a:lnTo>
                  <a:lnTo>
                    <a:pt x="2479" y="7861"/>
                  </a:lnTo>
                  <a:lnTo>
                    <a:pt x="2371" y="7961"/>
                  </a:lnTo>
                  <a:lnTo>
                    <a:pt x="2265" y="8062"/>
                  </a:lnTo>
                  <a:lnTo>
                    <a:pt x="2161" y="8163"/>
                  </a:lnTo>
                  <a:lnTo>
                    <a:pt x="2059" y="8297"/>
                  </a:lnTo>
                  <a:lnTo>
                    <a:pt x="1960" y="8398"/>
                  </a:lnTo>
                  <a:lnTo>
                    <a:pt x="1862" y="8499"/>
                  </a:lnTo>
                  <a:lnTo>
                    <a:pt x="1766" y="8633"/>
                  </a:lnTo>
                  <a:lnTo>
                    <a:pt x="1673" y="8734"/>
                  </a:lnTo>
                  <a:lnTo>
                    <a:pt x="1582" y="8835"/>
                  </a:lnTo>
                  <a:lnTo>
                    <a:pt x="1493" y="8969"/>
                  </a:lnTo>
                  <a:lnTo>
                    <a:pt x="1406" y="9104"/>
                  </a:lnTo>
                  <a:lnTo>
                    <a:pt x="1322" y="9204"/>
                  </a:lnTo>
                  <a:lnTo>
                    <a:pt x="1239" y="9339"/>
                  </a:lnTo>
                  <a:lnTo>
                    <a:pt x="1160" y="9473"/>
                  </a:lnTo>
                  <a:lnTo>
                    <a:pt x="1082" y="9607"/>
                  </a:lnTo>
                  <a:lnTo>
                    <a:pt x="1007" y="9742"/>
                  </a:lnTo>
                  <a:lnTo>
                    <a:pt x="935" y="9876"/>
                  </a:lnTo>
                  <a:lnTo>
                    <a:pt x="865" y="10011"/>
                  </a:lnTo>
                  <a:lnTo>
                    <a:pt x="797" y="10145"/>
                  </a:lnTo>
                  <a:lnTo>
                    <a:pt x="732" y="10279"/>
                  </a:lnTo>
                  <a:lnTo>
                    <a:pt x="669" y="10414"/>
                  </a:lnTo>
                  <a:lnTo>
                    <a:pt x="609" y="10582"/>
                  </a:lnTo>
                  <a:lnTo>
                    <a:pt x="552" y="10716"/>
                  </a:lnTo>
                  <a:lnTo>
                    <a:pt x="497" y="10884"/>
                  </a:lnTo>
                  <a:lnTo>
                    <a:pt x="445" y="11018"/>
                  </a:lnTo>
                  <a:lnTo>
                    <a:pt x="396" y="11186"/>
                  </a:lnTo>
                  <a:lnTo>
                    <a:pt x="350" y="11354"/>
                  </a:lnTo>
                  <a:lnTo>
                    <a:pt x="306" y="11522"/>
                  </a:lnTo>
                  <a:lnTo>
                    <a:pt x="265" y="11657"/>
                  </a:lnTo>
                  <a:lnTo>
                    <a:pt x="227" y="11825"/>
                  </a:lnTo>
                  <a:lnTo>
                    <a:pt x="191" y="12026"/>
                  </a:lnTo>
                  <a:lnTo>
                    <a:pt x="159" y="12194"/>
                  </a:lnTo>
                  <a:lnTo>
                    <a:pt x="129" y="12362"/>
                  </a:lnTo>
                  <a:lnTo>
                    <a:pt x="103" y="12530"/>
                  </a:lnTo>
                  <a:lnTo>
                    <a:pt x="79" y="12732"/>
                  </a:lnTo>
                  <a:lnTo>
                    <a:pt x="58" y="12900"/>
                  </a:lnTo>
                  <a:lnTo>
                    <a:pt x="41" y="13101"/>
                  </a:lnTo>
                  <a:lnTo>
                    <a:pt x="26" y="13303"/>
                  </a:lnTo>
                  <a:lnTo>
                    <a:pt x="15" y="13471"/>
                  </a:lnTo>
                  <a:lnTo>
                    <a:pt x="7" y="13672"/>
                  </a:lnTo>
                  <a:lnTo>
                    <a:pt x="1" y="13874"/>
                  </a:lnTo>
                  <a:lnTo>
                    <a:pt x="0" y="14008"/>
                  </a:lnTo>
                  <a:lnTo>
                    <a:pt x="0" y="14176"/>
                  </a:lnTo>
                  <a:lnTo>
                    <a:pt x="1" y="14310"/>
                  </a:lnTo>
                  <a:lnTo>
                    <a:pt x="5" y="14512"/>
                  </a:lnTo>
                  <a:lnTo>
                    <a:pt x="13" y="14714"/>
                  </a:lnTo>
                  <a:lnTo>
                    <a:pt x="24" y="14949"/>
                  </a:lnTo>
                  <a:lnTo>
                    <a:pt x="38" y="15150"/>
                  </a:lnTo>
                  <a:lnTo>
                    <a:pt x="56" y="15385"/>
                  </a:lnTo>
                  <a:lnTo>
                    <a:pt x="77" y="15621"/>
                  </a:lnTo>
                  <a:lnTo>
                    <a:pt x="102" y="15856"/>
                  </a:lnTo>
                  <a:lnTo>
                    <a:pt x="130" y="16091"/>
                  </a:lnTo>
                  <a:lnTo>
                    <a:pt x="161" y="16326"/>
                  </a:lnTo>
                  <a:lnTo>
                    <a:pt x="197" y="16561"/>
                  </a:lnTo>
                  <a:lnTo>
                    <a:pt x="235" y="16830"/>
                  </a:lnTo>
                  <a:lnTo>
                    <a:pt x="277" y="17065"/>
                  </a:lnTo>
                  <a:lnTo>
                    <a:pt x="323" y="17334"/>
                  </a:lnTo>
                  <a:lnTo>
                    <a:pt x="372" y="17569"/>
                  </a:lnTo>
                  <a:lnTo>
                    <a:pt x="425" y="17838"/>
                  </a:lnTo>
                  <a:lnTo>
                    <a:pt x="482" y="18106"/>
                  </a:lnTo>
                  <a:lnTo>
                    <a:pt x="543" y="18375"/>
                  </a:lnTo>
                  <a:lnTo>
                    <a:pt x="607" y="18644"/>
                  </a:lnTo>
                  <a:lnTo>
                    <a:pt x="675" y="18946"/>
                  </a:lnTo>
                  <a:lnTo>
                    <a:pt x="747" y="19215"/>
                  </a:lnTo>
                  <a:lnTo>
                    <a:pt x="822" y="19484"/>
                  </a:lnTo>
                  <a:lnTo>
                    <a:pt x="902" y="19786"/>
                  </a:lnTo>
                  <a:lnTo>
                    <a:pt x="985" y="20088"/>
                  </a:lnTo>
                  <a:lnTo>
                    <a:pt x="1073" y="20391"/>
                  </a:lnTo>
                  <a:lnTo>
                    <a:pt x="1164" y="20693"/>
                  </a:lnTo>
                  <a:lnTo>
                    <a:pt x="1259" y="20995"/>
                  </a:lnTo>
                  <a:lnTo>
                    <a:pt x="1359" y="21298"/>
                  </a:lnTo>
                  <a:lnTo>
                    <a:pt x="1462" y="21600"/>
                  </a:lnTo>
                  <a:lnTo>
                    <a:pt x="1481" y="21533"/>
                  </a:lnTo>
                  <a:lnTo>
                    <a:pt x="1519" y="21398"/>
                  </a:lnTo>
                  <a:lnTo>
                    <a:pt x="1557" y="21264"/>
                  </a:lnTo>
                  <a:lnTo>
                    <a:pt x="1578" y="21163"/>
                  </a:lnTo>
                  <a:lnTo>
                    <a:pt x="1599" y="21096"/>
                  </a:lnTo>
                  <a:lnTo>
                    <a:pt x="1621" y="21029"/>
                  </a:lnTo>
                  <a:lnTo>
                    <a:pt x="1645" y="20962"/>
                  </a:lnTo>
                  <a:lnTo>
                    <a:pt x="1671" y="20895"/>
                  </a:lnTo>
                  <a:lnTo>
                    <a:pt x="1699" y="20794"/>
                  </a:lnTo>
                  <a:lnTo>
                    <a:pt x="1729" y="20727"/>
                  </a:lnTo>
                  <a:lnTo>
                    <a:pt x="1762" y="20659"/>
                  </a:lnTo>
                  <a:lnTo>
                    <a:pt x="1798" y="20592"/>
                  </a:lnTo>
                  <a:lnTo>
                    <a:pt x="1837" y="20525"/>
                  </a:lnTo>
                  <a:lnTo>
                    <a:pt x="1880" y="20424"/>
                  </a:lnTo>
                  <a:lnTo>
                    <a:pt x="1926" y="20357"/>
                  </a:lnTo>
                  <a:lnTo>
                    <a:pt x="1976" y="20290"/>
                  </a:lnTo>
                  <a:lnTo>
                    <a:pt x="2031" y="20223"/>
                  </a:lnTo>
                  <a:lnTo>
                    <a:pt x="2090" y="20122"/>
                  </a:lnTo>
                  <a:lnTo>
                    <a:pt x="2154" y="20055"/>
                  </a:lnTo>
                  <a:lnTo>
                    <a:pt x="2223" y="19988"/>
                  </a:lnTo>
                  <a:lnTo>
                    <a:pt x="2297" y="19887"/>
                  </a:lnTo>
                  <a:lnTo>
                    <a:pt x="2377" y="19820"/>
                  </a:lnTo>
                  <a:lnTo>
                    <a:pt x="2463" y="19719"/>
                  </a:lnTo>
                  <a:lnTo>
                    <a:pt x="2556" y="19652"/>
                  </a:lnTo>
                  <a:lnTo>
                    <a:pt x="2655" y="19551"/>
                  </a:lnTo>
                  <a:lnTo>
                    <a:pt x="2760" y="19484"/>
                  </a:lnTo>
                  <a:lnTo>
                    <a:pt x="2873" y="19383"/>
                  </a:lnTo>
                  <a:lnTo>
                    <a:pt x="2992" y="19316"/>
                  </a:lnTo>
                  <a:lnTo>
                    <a:pt x="3120" y="19215"/>
                  </a:lnTo>
                  <a:lnTo>
                    <a:pt x="3255" y="19114"/>
                  </a:lnTo>
                  <a:lnTo>
                    <a:pt x="3398" y="19047"/>
                  </a:lnTo>
                  <a:lnTo>
                    <a:pt x="3550" y="18946"/>
                  </a:lnTo>
                  <a:lnTo>
                    <a:pt x="3710" y="18845"/>
                  </a:lnTo>
                  <a:lnTo>
                    <a:pt x="3880" y="18778"/>
                  </a:lnTo>
                  <a:lnTo>
                    <a:pt x="4058" y="18677"/>
                  </a:lnTo>
                  <a:lnTo>
                    <a:pt x="4246" y="18577"/>
                  </a:lnTo>
                  <a:lnTo>
                    <a:pt x="4444" y="18476"/>
                  </a:lnTo>
                  <a:lnTo>
                    <a:pt x="4652" y="18375"/>
                  </a:lnTo>
                  <a:lnTo>
                    <a:pt x="4870" y="18274"/>
                  </a:lnTo>
                  <a:lnTo>
                    <a:pt x="5099" y="18174"/>
                  </a:lnTo>
                  <a:lnTo>
                    <a:pt x="5339" y="18073"/>
                  </a:lnTo>
                  <a:lnTo>
                    <a:pt x="5590" y="17938"/>
                  </a:lnTo>
                  <a:lnTo>
                    <a:pt x="5852" y="17838"/>
                  </a:lnTo>
                  <a:lnTo>
                    <a:pt x="6126" y="17737"/>
                  </a:lnTo>
                  <a:lnTo>
                    <a:pt x="6412" y="17636"/>
                  </a:lnTo>
                  <a:lnTo>
                    <a:pt x="6710" y="17502"/>
                  </a:lnTo>
                  <a:lnTo>
                    <a:pt x="7020" y="17401"/>
                  </a:lnTo>
                  <a:lnTo>
                    <a:pt x="7343" y="17267"/>
                  </a:lnTo>
                  <a:lnTo>
                    <a:pt x="7680" y="17132"/>
                  </a:lnTo>
                  <a:lnTo>
                    <a:pt x="8030" y="17031"/>
                  </a:lnTo>
                  <a:lnTo>
                    <a:pt x="8393" y="16897"/>
                  </a:lnTo>
                  <a:lnTo>
                    <a:pt x="8770" y="16763"/>
                  </a:lnTo>
                  <a:lnTo>
                    <a:pt x="9226" y="16628"/>
                  </a:lnTo>
                  <a:lnTo>
                    <a:pt x="9450" y="16528"/>
                  </a:lnTo>
                  <a:lnTo>
                    <a:pt x="9888" y="16393"/>
                  </a:lnTo>
                  <a:lnTo>
                    <a:pt x="10103" y="16292"/>
                  </a:lnTo>
                  <a:lnTo>
                    <a:pt x="10524" y="16158"/>
                  </a:lnTo>
                  <a:lnTo>
                    <a:pt x="10730" y="16057"/>
                  </a:lnTo>
                  <a:lnTo>
                    <a:pt x="11133" y="15923"/>
                  </a:lnTo>
                  <a:lnTo>
                    <a:pt x="11331" y="15822"/>
                  </a:lnTo>
                  <a:lnTo>
                    <a:pt x="11526" y="15755"/>
                  </a:lnTo>
                  <a:lnTo>
                    <a:pt x="11718" y="15654"/>
                  </a:lnTo>
                  <a:lnTo>
                    <a:pt x="12094" y="15520"/>
                  </a:lnTo>
                  <a:lnTo>
                    <a:pt x="12278" y="15419"/>
                  </a:lnTo>
                  <a:lnTo>
                    <a:pt x="12460" y="15352"/>
                  </a:lnTo>
                  <a:lnTo>
                    <a:pt x="12638" y="15251"/>
                  </a:lnTo>
                  <a:lnTo>
                    <a:pt x="12815" y="15184"/>
                  </a:lnTo>
                  <a:lnTo>
                    <a:pt x="12988" y="15083"/>
                  </a:lnTo>
                  <a:lnTo>
                    <a:pt x="13159" y="15016"/>
                  </a:lnTo>
                  <a:lnTo>
                    <a:pt x="13327" y="14915"/>
                  </a:lnTo>
                  <a:lnTo>
                    <a:pt x="13493" y="14848"/>
                  </a:lnTo>
                  <a:lnTo>
                    <a:pt x="13657" y="14747"/>
                  </a:lnTo>
                  <a:lnTo>
                    <a:pt x="13817" y="14680"/>
                  </a:lnTo>
                  <a:lnTo>
                    <a:pt x="13976" y="14579"/>
                  </a:lnTo>
                  <a:lnTo>
                    <a:pt x="14132" y="14512"/>
                  </a:lnTo>
                  <a:lnTo>
                    <a:pt x="14285" y="14411"/>
                  </a:lnTo>
                  <a:lnTo>
                    <a:pt x="14436" y="14344"/>
                  </a:lnTo>
                  <a:lnTo>
                    <a:pt x="14585" y="14243"/>
                  </a:lnTo>
                  <a:lnTo>
                    <a:pt x="14731" y="14176"/>
                  </a:lnTo>
                  <a:lnTo>
                    <a:pt x="14875" y="14075"/>
                  </a:lnTo>
                  <a:lnTo>
                    <a:pt x="15017" y="14008"/>
                  </a:lnTo>
                  <a:lnTo>
                    <a:pt x="15156" y="13907"/>
                  </a:lnTo>
                  <a:lnTo>
                    <a:pt x="15293" y="13840"/>
                  </a:lnTo>
                  <a:lnTo>
                    <a:pt x="15428" y="13739"/>
                  </a:lnTo>
                  <a:lnTo>
                    <a:pt x="15561" y="13639"/>
                  </a:lnTo>
                  <a:lnTo>
                    <a:pt x="15691" y="13571"/>
                  </a:lnTo>
                  <a:lnTo>
                    <a:pt x="15819" y="13471"/>
                  </a:lnTo>
                  <a:lnTo>
                    <a:pt x="15945" y="13403"/>
                  </a:lnTo>
                  <a:lnTo>
                    <a:pt x="16069" y="13303"/>
                  </a:lnTo>
                  <a:lnTo>
                    <a:pt x="16191" y="13202"/>
                  </a:lnTo>
                  <a:lnTo>
                    <a:pt x="16310" y="13135"/>
                  </a:lnTo>
                  <a:lnTo>
                    <a:pt x="16428" y="13034"/>
                  </a:lnTo>
                  <a:lnTo>
                    <a:pt x="16543" y="12933"/>
                  </a:lnTo>
                  <a:lnTo>
                    <a:pt x="16657" y="12866"/>
                  </a:lnTo>
                  <a:lnTo>
                    <a:pt x="16768" y="12765"/>
                  </a:lnTo>
                  <a:lnTo>
                    <a:pt x="16877" y="12664"/>
                  </a:lnTo>
                  <a:lnTo>
                    <a:pt x="16985" y="12597"/>
                  </a:lnTo>
                  <a:lnTo>
                    <a:pt x="17090" y="12496"/>
                  </a:lnTo>
                  <a:lnTo>
                    <a:pt x="17194" y="12396"/>
                  </a:lnTo>
                  <a:lnTo>
                    <a:pt x="17295" y="12295"/>
                  </a:lnTo>
                  <a:lnTo>
                    <a:pt x="17395" y="12228"/>
                  </a:lnTo>
                  <a:lnTo>
                    <a:pt x="17493" y="12127"/>
                  </a:lnTo>
                  <a:lnTo>
                    <a:pt x="17589" y="12026"/>
                  </a:lnTo>
                  <a:lnTo>
                    <a:pt x="17683" y="11925"/>
                  </a:lnTo>
                  <a:lnTo>
                    <a:pt x="17775" y="11858"/>
                  </a:lnTo>
                  <a:lnTo>
                    <a:pt x="17865" y="11757"/>
                  </a:lnTo>
                  <a:lnTo>
                    <a:pt x="17954" y="11657"/>
                  </a:lnTo>
                  <a:lnTo>
                    <a:pt x="18041" y="11556"/>
                  </a:lnTo>
                  <a:lnTo>
                    <a:pt x="18126" y="11489"/>
                  </a:lnTo>
                  <a:lnTo>
                    <a:pt x="18210" y="11388"/>
                  </a:lnTo>
                  <a:lnTo>
                    <a:pt x="18292" y="11287"/>
                  </a:lnTo>
                  <a:lnTo>
                    <a:pt x="18372" y="11186"/>
                  </a:lnTo>
                  <a:lnTo>
                    <a:pt x="18450" y="11086"/>
                  </a:lnTo>
                  <a:lnTo>
                    <a:pt x="18527" y="10985"/>
                  </a:lnTo>
                  <a:lnTo>
                    <a:pt x="18603" y="10884"/>
                  </a:lnTo>
                  <a:lnTo>
                    <a:pt x="18676" y="10817"/>
                  </a:lnTo>
                  <a:lnTo>
                    <a:pt x="18749" y="10716"/>
                  </a:lnTo>
                  <a:lnTo>
                    <a:pt x="18819" y="10615"/>
                  </a:lnTo>
                  <a:lnTo>
                    <a:pt x="18888" y="10514"/>
                  </a:lnTo>
                  <a:lnTo>
                    <a:pt x="18956" y="10414"/>
                  </a:lnTo>
                  <a:lnTo>
                    <a:pt x="19022" y="10313"/>
                  </a:lnTo>
                  <a:lnTo>
                    <a:pt x="19087" y="10212"/>
                  </a:lnTo>
                  <a:lnTo>
                    <a:pt x="19150" y="10111"/>
                  </a:lnTo>
                  <a:lnTo>
                    <a:pt x="19212" y="10011"/>
                  </a:lnTo>
                  <a:lnTo>
                    <a:pt x="19272" y="9910"/>
                  </a:lnTo>
                  <a:lnTo>
                    <a:pt x="19331" y="9809"/>
                  </a:lnTo>
                  <a:lnTo>
                    <a:pt x="19389" y="9708"/>
                  </a:lnTo>
                  <a:lnTo>
                    <a:pt x="19446" y="9607"/>
                  </a:lnTo>
                  <a:lnTo>
                    <a:pt x="19501" y="9507"/>
                  </a:lnTo>
                  <a:lnTo>
                    <a:pt x="19555" y="9406"/>
                  </a:lnTo>
                  <a:lnTo>
                    <a:pt x="19607" y="9305"/>
                  </a:lnTo>
                  <a:lnTo>
                    <a:pt x="19658" y="9204"/>
                  </a:lnTo>
                  <a:lnTo>
                    <a:pt x="19709" y="9104"/>
                  </a:lnTo>
                  <a:lnTo>
                    <a:pt x="19758" y="9003"/>
                  </a:lnTo>
                  <a:lnTo>
                    <a:pt x="19852" y="8801"/>
                  </a:lnTo>
                  <a:lnTo>
                    <a:pt x="19897" y="8700"/>
                  </a:lnTo>
                  <a:lnTo>
                    <a:pt x="19942" y="8600"/>
                  </a:lnTo>
                  <a:lnTo>
                    <a:pt x="19985" y="8499"/>
                  </a:lnTo>
                  <a:lnTo>
                    <a:pt x="20027" y="8398"/>
                  </a:lnTo>
                  <a:lnTo>
                    <a:pt x="20068" y="8264"/>
                  </a:lnTo>
                  <a:lnTo>
                    <a:pt x="20148" y="8062"/>
                  </a:lnTo>
                  <a:lnTo>
                    <a:pt x="20186" y="7961"/>
                  </a:lnTo>
                  <a:lnTo>
                    <a:pt x="20223" y="7861"/>
                  </a:lnTo>
                  <a:lnTo>
                    <a:pt x="20259" y="7760"/>
                  </a:lnTo>
                  <a:lnTo>
                    <a:pt x="20294" y="7626"/>
                  </a:lnTo>
                  <a:lnTo>
                    <a:pt x="20329" y="7525"/>
                  </a:lnTo>
                  <a:lnTo>
                    <a:pt x="20395" y="7323"/>
                  </a:lnTo>
                  <a:lnTo>
                    <a:pt x="20427" y="7222"/>
                  </a:lnTo>
                  <a:lnTo>
                    <a:pt x="20458" y="7088"/>
                  </a:lnTo>
                  <a:lnTo>
                    <a:pt x="20488" y="6987"/>
                  </a:lnTo>
                  <a:lnTo>
                    <a:pt x="20517" y="6886"/>
                  </a:lnTo>
                  <a:lnTo>
                    <a:pt x="20546" y="6786"/>
                  </a:lnTo>
                  <a:lnTo>
                    <a:pt x="20574" y="6651"/>
                  </a:lnTo>
                  <a:lnTo>
                    <a:pt x="20601" y="6551"/>
                  </a:lnTo>
                  <a:lnTo>
                    <a:pt x="20628" y="6450"/>
                  </a:lnTo>
                  <a:lnTo>
                    <a:pt x="20654" y="6315"/>
                  </a:lnTo>
                  <a:lnTo>
                    <a:pt x="20679" y="6215"/>
                  </a:lnTo>
                  <a:lnTo>
                    <a:pt x="20704" y="6114"/>
                  </a:lnTo>
                  <a:lnTo>
                    <a:pt x="20728" y="5979"/>
                  </a:lnTo>
                  <a:lnTo>
                    <a:pt x="20751" y="5879"/>
                  </a:lnTo>
                  <a:lnTo>
                    <a:pt x="20774" y="5744"/>
                  </a:lnTo>
                  <a:lnTo>
                    <a:pt x="20796" y="5644"/>
                  </a:lnTo>
                  <a:lnTo>
                    <a:pt x="20818" y="5543"/>
                  </a:lnTo>
                  <a:lnTo>
                    <a:pt x="20840" y="5408"/>
                  </a:lnTo>
                  <a:lnTo>
                    <a:pt x="20860" y="5308"/>
                  </a:lnTo>
                  <a:lnTo>
                    <a:pt x="20881" y="5173"/>
                  </a:lnTo>
                  <a:lnTo>
                    <a:pt x="20901" y="5072"/>
                  </a:lnTo>
                  <a:lnTo>
                    <a:pt x="20920" y="4938"/>
                  </a:lnTo>
                  <a:lnTo>
                    <a:pt x="20940" y="4837"/>
                  </a:lnTo>
                  <a:lnTo>
                    <a:pt x="20958" y="4703"/>
                  </a:lnTo>
                  <a:lnTo>
                    <a:pt x="20977" y="4602"/>
                  </a:lnTo>
                  <a:lnTo>
                    <a:pt x="20995" y="4468"/>
                  </a:lnTo>
                  <a:lnTo>
                    <a:pt x="21013" y="4367"/>
                  </a:lnTo>
                  <a:lnTo>
                    <a:pt x="21030" y="4233"/>
                  </a:lnTo>
                  <a:lnTo>
                    <a:pt x="21048" y="4132"/>
                  </a:lnTo>
                  <a:lnTo>
                    <a:pt x="21065" y="3998"/>
                  </a:lnTo>
                  <a:lnTo>
                    <a:pt x="21082" y="3897"/>
                  </a:lnTo>
                  <a:lnTo>
                    <a:pt x="21098" y="3762"/>
                  </a:lnTo>
                  <a:lnTo>
                    <a:pt x="21115" y="3662"/>
                  </a:lnTo>
                  <a:lnTo>
                    <a:pt x="21131" y="3527"/>
                  </a:lnTo>
                  <a:lnTo>
                    <a:pt x="21147" y="3393"/>
                  </a:lnTo>
                  <a:lnTo>
                    <a:pt x="21163" y="3292"/>
                  </a:lnTo>
                  <a:lnTo>
                    <a:pt x="21179" y="3158"/>
                  </a:lnTo>
                  <a:lnTo>
                    <a:pt x="21211" y="2923"/>
                  </a:lnTo>
                  <a:lnTo>
                    <a:pt x="21322" y="2049"/>
                  </a:lnTo>
                  <a:lnTo>
                    <a:pt x="21354" y="1780"/>
                  </a:lnTo>
                  <a:lnTo>
                    <a:pt x="21388" y="1512"/>
                  </a:lnTo>
                  <a:lnTo>
                    <a:pt x="21404" y="1411"/>
                  </a:lnTo>
                  <a:lnTo>
                    <a:pt x="21422" y="1277"/>
                  </a:lnTo>
                  <a:lnTo>
                    <a:pt x="21439" y="1142"/>
                  </a:lnTo>
                  <a:lnTo>
                    <a:pt x="21457" y="1008"/>
                  </a:lnTo>
                  <a:lnTo>
                    <a:pt x="21474" y="873"/>
                  </a:lnTo>
                  <a:lnTo>
                    <a:pt x="21493" y="739"/>
                  </a:lnTo>
                  <a:lnTo>
                    <a:pt x="21511" y="605"/>
                  </a:lnTo>
                  <a:lnTo>
                    <a:pt x="21530" y="470"/>
                  </a:lnTo>
                  <a:lnTo>
                    <a:pt x="21549" y="336"/>
                  </a:lnTo>
                  <a:lnTo>
                    <a:pt x="21569" y="202"/>
                  </a:lnTo>
                  <a:lnTo>
                    <a:pt x="21589" y="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1" name="Kształt"/>
            <p:cNvSpPr/>
            <p:nvPr/>
          </p:nvSpPr>
          <p:spPr>
            <a:xfrm>
              <a:off x="2296154" y="6728"/>
              <a:ext cx="7949650" cy="1370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366" y="0"/>
                  </a:lnTo>
                  <a:lnTo>
                    <a:pt x="19836" y="5048"/>
                  </a:lnTo>
                  <a:lnTo>
                    <a:pt x="19736" y="5194"/>
                  </a:lnTo>
                  <a:lnTo>
                    <a:pt x="19635" y="5364"/>
                  </a:lnTo>
                  <a:lnTo>
                    <a:pt x="19531" y="5509"/>
                  </a:lnTo>
                  <a:lnTo>
                    <a:pt x="19426" y="5655"/>
                  </a:lnTo>
                  <a:lnTo>
                    <a:pt x="19320" y="5800"/>
                  </a:lnTo>
                  <a:lnTo>
                    <a:pt x="19211" y="5946"/>
                  </a:lnTo>
                  <a:lnTo>
                    <a:pt x="19101" y="6092"/>
                  </a:lnTo>
                  <a:lnTo>
                    <a:pt x="18990" y="6237"/>
                  </a:lnTo>
                  <a:lnTo>
                    <a:pt x="18877" y="6383"/>
                  </a:lnTo>
                  <a:lnTo>
                    <a:pt x="18763" y="6504"/>
                  </a:lnTo>
                  <a:lnTo>
                    <a:pt x="18647" y="6650"/>
                  </a:lnTo>
                  <a:lnTo>
                    <a:pt x="18529" y="6771"/>
                  </a:lnTo>
                  <a:lnTo>
                    <a:pt x="18411" y="6917"/>
                  </a:lnTo>
                  <a:lnTo>
                    <a:pt x="18290" y="7038"/>
                  </a:lnTo>
                  <a:lnTo>
                    <a:pt x="18169" y="7160"/>
                  </a:lnTo>
                  <a:lnTo>
                    <a:pt x="18046" y="7281"/>
                  </a:lnTo>
                  <a:lnTo>
                    <a:pt x="17922" y="7402"/>
                  </a:lnTo>
                  <a:lnTo>
                    <a:pt x="17796" y="7524"/>
                  </a:lnTo>
                  <a:lnTo>
                    <a:pt x="17670" y="7645"/>
                  </a:lnTo>
                  <a:lnTo>
                    <a:pt x="17542" y="7742"/>
                  </a:lnTo>
                  <a:lnTo>
                    <a:pt x="17412" y="7863"/>
                  </a:lnTo>
                  <a:lnTo>
                    <a:pt x="17282" y="7985"/>
                  </a:lnTo>
                  <a:lnTo>
                    <a:pt x="17151" y="8082"/>
                  </a:lnTo>
                  <a:lnTo>
                    <a:pt x="17018" y="8179"/>
                  </a:lnTo>
                  <a:lnTo>
                    <a:pt x="16884" y="8300"/>
                  </a:lnTo>
                  <a:lnTo>
                    <a:pt x="16614" y="8494"/>
                  </a:lnTo>
                  <a:lnTo>
                    <a:pt x="16339" y="8689"/>
                  </a:lnTo>
                  <a:lnTo>
                    <a:pt x="16061" y="8883"/>
                  </a:lnTo>
                  <a:lnTo>
                    <a:pt x="15779" y="9077"/>
                  </a:lnTo>
                  <a:lnTo>
                    <a:pt x="15636" y="9150"/>
                  </a:lnTo>
                  <a:lnTo>
                    <a:pt x="15493" y="9247"/>
                  </a:lnTo>
                  <a:lnTo>
                    <a:pt x="15349" y="9320"/>
                  </a:lnTo>
                  <a:lnTo>
                    <a:pt x="15204" y="9417"/>
                  </a:lnTo>
                  <a:lnTo>
                    <a:pt x="15059" y="9489"/>
                  </a:lnTo>
                  <a:lnTo>
                    <a:pt x="14913" y="9587"/>
                  </a:lnTo>
                  <a:lnTo>
                    <a:pt x="14470" y="9805"/>
                  </a:lnTo>
                  <a:lnTo>
                    <a:pt x="14322" y="9902"/>
                  </a:lnTo>
                  <a:lnTo>
                    <a:pt x="13721" y="10193"/>
                  </a:lnTo>
                  <a:lnTo>
                    <a:pt x="13570" y="10242"/>
                  </a:lnTo>
                  <a:lnTo>
                    <a:pt x="12960" y="10533"/>
                  </a:lnTo>
                  <a:lnTo>
                    <a:pt x="12807" y="10582"/>
                  </a:lnTo>
                  <a:lnTo>
                    <a:pt x="12500" y="10727"/>
                  </a:lnTo>
                  <a:lnTo>
                    <a:pt x="12345" y="10776"/>
                  </a:lnTo>
                  <a:lnTo>
                    <a:pt x="12191" y="10849"/>
                  </a:lnTo>
                  <a:lnTo>
                    <a:pt x="12036" y="10897"/>
                  </a:lnTo>
                  <a:lnTo>
                    <a:pt x="11882" y="10970"/>
                  </a:lnTo>
                  <a:lnTo>
                    <a:pt x="11727" y="11018"/>
                  </a:lnTo>
                  <a:lnTo>
                    <a:pt x="11572" y="11091"/>
                  </a:lnTo>
                  <a:lnTo>
                    <a:pt x="11262" y="11188"/>
                  </a:lnTo>
                  <a:lnTo>
                    <a:pt x="11107" y="11261"/>
                  </a:lnTo>
                  <a:lnTo>
                    <a:pt x="10796" y="11358"/>
                  </a:lnTo>
                  <a:lnTo>
                    <a:pt x="10641" y="11431"/>
                  </a:lnTo>
                  <a:lnTo>
                    <a:pt x="10022" y="11625"/>
                  </a:lnTo>
                  <a:lnTo>
                    <a:pt x="9867" y="11698"/>
                  </a:lnTo>
                  <a:lnTo>
                    <a:pt x="9252" y="11892"/>
                  </a:lnTo>
                  <a:lnTo>
                    <a:pt x="8793" y="12062"/>
                  </a:lnTo>
                  <a:lnTo>
                    <a:pt x="7888" y="12353"/>
                  </a:lnTo>
                  <a:lnTo>
                    <a:pt x="7739" y="12426"/>
                  </a:lnTo>
                  <a:lnTo>
                    <a:pt x="7003" y="12669"/>
                  </a:lnTo>
                  <a:lnTo>
                    <a:pt x="6858" y="12742"/>
                  </a:lnTo>
                  <a:lnTo>
                    <a:pt x="6427" y="12887"/>
                  </a:lnTo>
                  <a:lnTo>
                    <a:pt x="6285" y="12960"/>
                  </a:lnTo>
                  <a:lnTo>
                    <a:pt x="5865" y="13106"/>
                  </a:lnTo>
                  <a:lnTo>
                    <a:pt x="5726" y="13178"/>
                  </a:lnTo>
                  <a:lnTo>
                    <a:pt x="5589" y="13227"/>
                  </a:lnTo>
                  <a:lnTo>
                    <a:pt x="5453" y="13300"/>
                  </a:lnTo>
                  <a:lnTo>
                    <a:pt x="5183" y="13397"/>
                  </a:lnTo>
                  <a:lnTo>
                    <a:pt x="5050" y="13470"/>
                  </a:lnTo>
                  <a:lnTo>
                    <a:pt x="4918" y="13518"/>
                  </a:lnTo>
                  <a:lnTo>
                    <a:pt x="4657" y="13664"/>
                  </a:lnTo>
                  <a:lnTo>
                    <a:pt x="4528" y="13712"/>
                  </a:lnTo>
                  <a:lnTo>
                    <a:pt x="4401" y="13785"/>
                  </a:lnTo>
                  <a:lnTo>
                    <a:pt x="4274" y="13834"/>
                  </a:lnTo>
                  <a:lnTo>
                    <a:pt x="4150" y="13907"/>
                  </a:lnTo>
                  <a:lnTo>
                    <a:pt x="4026" y="13979"/>
                  </a:lnTo>
                  <a:lnTo>
                    <a:pt x="3904" y="14052"/>
                  </a:lnTo>
                  <a:lnTo>
                    <a:pt x="3783" y="14125"/>
                  </a:lnTo>
                  <a:lnTo>
                    <a:pt x="3663" y="14198"/>
                  </a:lnTo>
                  <a:lnTo>
                    <a:pt x="3545" y="14246"/>
                  </a:lnTo>
                  <a:lnTo>
                    <a:pt x="3428" y="14319"/>
                  </a:lnTo>
                  <a:lnTo>
                    <a:pt x="3313" y="14416"/>
                  </a:lnTo>
                  <a:lnTo>
                    <a:pt x="3199" y="14489"/>
                  </a:lnTo>
                  <a:lnTo>
                    <a:pt x="3087" y="14562"/>
                  </a:lnTo>
                  <a:lnTo>
                    <a:pt x="2976" y="14635"/>
                  </a:lnTo>
                  <a:lnTo>
                    <a:pt x="2867" y="14707"/>
                  </a:lnTo>
                  <a:lnTo>
                    <a:pt x="2759" y="14804"/>
                  </a:lnTo>
                  <a:lnTo>
                    <a:pt x="2653" y="14877"/>
                  </a:lnTo>
                  <a:lnTo>
                    <a:pt x="2549" y="14950"/>
                  </a:lnTo>
                  <a:lnTo>
                    <a:pt x="2446" y="15047"/>
                  </a:lnTo>
                  <a:lnTo>
                    <a:pt x="2345" y="15120"/>
                  </a:lnTo>
                  <a:lnTo>
                    <a:pt x="2246" y="15217"/>
                  </a:lnTo>
                  <a:lnTo>
                    <a:pt x="2149" y="15314"/>
                  </a:lnTo>
                  <a:lnTo>
                    <a:pt x="2053" y="15387"/>
                  </a:lnTo>
                  <a:lnTo>
                    <a:pt x="1959" y="15484"/>
                  </a:lnTo>
                  <a:lnTo>
                    <a:pt x="1867" y="15581"/>
                  </a:lnTo>
                  <a:lnTo>
                    <a:pt x="1777" y="15678"/>
                  </a:lnTo>
                  <a:lnTo>
                    <a:pt x="1689" y="15775"/>
                  </a:lnTo>
                  <a:lnTo>
                    <a:pt x="1602" y="15872"/>
                  </a:lnTo>
                  <a:lnTo>
                    <a:pt x="1518" y="15969"/>
                  </a:lnTo>
                  <a:lnTo>
                    <a:pt x="1436" y="16067"/>
                  </a:lnTo>
                  <a:lnTo>
                    <a:pt x="1355" y="16188"/>
                  </a:lnTo>
                  <a:lnTo>
                    <a:pt x="1277" y="16285"/>
                  </a:lnTo>
                  <a:lnTo>
                    <a:pt x="1200" y="16406"/>
                  </a:lnTo>
                  <a:lnTo>
                    <a:pt x="1126" y="16503"/>
                  </a:lnTo>
                  <a:lnTo>
                    <a:pt x="1054" y="16625"/>
                  </a:lnTo>
                  <a:lnTo>
                    <a:pt x="984" y="16722"/>
                  </a:lnTo>
                  <a:lnTo>
                    <a:pt x="916" y="16843"/>
                  </a:lnTo>
                  <a:lnTo>
                    <a:pt x="850" y="16964"/>
                  </a:lnTo>
                  <a:lnTo>
                    <a:pt x="787" y="17086"/>
                  </a:lnTo>
                  <a:lnTo>
                    <a:pt x="726" y="17207"/>
                  </a:lnTo>
                  <a:lnTo>
                    <a:pt x="667" y="17329"/>
                  </a:lnTo>
                  <a:lnTo>
                    <a:pt x="610" y="17474"/>
                  </a:lnTo>
                  <a:lnTo>
                    <a:pt x="556" y="17596"/>
                  </a:lnTo>
                  <a:lnTo>
                    <a:pt x="504" y="17717"/>
                  </a:lnTo>
                  <a:lnTo>
                    <a:pt x="454" y="17862"/>
                  </a:lnTo>
                  <a:lnTo>
                    <a:pt x="407" y="17984"/>
                  </a:lnTo>
                  <a:lnTo>
                    <a:pt x="362" y="18129"/>
                  </a:lnTo>
                  <a:lnTo>
                    <a:pt x="320" y="18275"/>
                  </a:lnTo>
                  <a:lnTo>
                    <a:pt x="280" y="18421"/>
                  </a:lnTo>
                  <a:lnTo>
                    <a:pt x="243" y="18566"/>
                  </a:lnTo>
                  <a:lnTo>
                    <a:pt x="208" y="18712"/>
                  </a:lnTo>
                  <a:lnTo>
                    <a:pt x="176" y="18858"/>
                  </a:lnTo>
                  <a:lnTo>
                    <a:pt x="147" y="19003"/>
                  </a:lnTo>
                  <a:lnTo>
                    <a:pt x="120" y="19173"/>
                  </a:lnTo>
                  <a:lnTo>
                    <a:pt x="95" y="19319"/>
                  </a:lnTo>
                  <a:lnTo>
                    <a:pt x="74" y="19489"/>
                  </a:lnTo>
                  <a:lnTo>
                    <a:pt x="55" y="19658"/>
                  </a:lnTo>
                  <a:lnTo>
                    <a:pt x="39" y="19828"/>
                  </a:lnTo>
                  <a:lnTo>
                    <a:pt x="25" y="19998"/>
                  </a:lnTo>
                  <a:lnTo>
                    <a:pt x="15" y="20168"/>
                  </a:lnTo>
                  <a:lnTo>
                    <a:pt x="7" y="20338"/>
                  </a:lnTo>
                  <a:lnTo>
                    <a:pt x="2" y="20508"/>
                  </a:lnTo>
                  <a:lnTo>
                    <a:pt x="0" y="20702"/>
                  </a:lnTo>
                  <a:lnTo>
                    <a:pt x="1" y="20872"/>
                  </a:lnTo>
                  <a:lnTo>
                    <a:pt x="5" y="21066"/>
                  </a:lnTo>
                  <a:lnTo>
                    <a:pt x="11" y="21260"/>
                  </a:lnTo>
                  <a:lnTo>
                    <a:pt x="21" y="21454"/>
                  </a:lnTo>
                  <a:lnTo>
                    <a:pt x="32" y="21600"/>
                  </a:lnTo>
                  <a:lnTo>
                    <a:pt x="11591" y="21600"/>
                  </a:lnTo>
                  <a:lnTo>
                    <a:pt x="11650" y="21576"/>
                  </a:lnTo>
                  <a:lnTo>
                    <a:pt x="11790" y="21527"/>
                  </a:lnTo>
                  <a:lnTo>
                    <a:pt x="11929" y="21454"/>
                  </a:lnTo>
                  <a:lnTo>
                    <a:pt x="12065" y="21382"/>
                  </a:lnTo>
                  <a:lnTo>
                    <a:pt x="12200" y="21309"/>
                  </a:lnTo>
                  <a:lnTo>
                    <a:pt x="12333" y="21236"/>
                  </a:lnTo>
                  <a:lnTo>
                    <a:pt x="12464" y="21187"/>
                  </a:lnTo>
                  <a:lnTo>
                    <a:pt x="12593" y="21115"/>
                  </a:lnTo>
                  <a:lnTo>
                    <a:pt x="12720" y="21042"/>
                  </a:lnTo>
                  <a:lnTo>
                    <a:pt x="12846" y="20969"/>
                  </a:lnTo>
                  <a:lnTo>
                    <a:pt x="12969" y="20896"/>
                  </a:lnTo>
                  <a:lnTo>
                    <a:pt x="13091" y="20848"/>
                  </a:lnTo>
                  <a:lnTo>
                    <a:pt x="13211" y="20775"/>
                  </a:lnTo>
                  <a:lnTo>
                    <a:pt x="13329" y="20702"/>
                  </a:lnTo>
                  <a:lnTo>
                    <a:pt x="13446" y="20629"/>
                  </a:lnTo>
                  <a:lnTo>
                    <a:pt x="13561" y="20556"/>
                  </a:lnTo>
                  <a:lnTo>
                    <a:pt x="13674" y="20484"/>
                  </a:lnTo>
                  <a:lnTo>
                    <a:pt x="13785" y="20411"/>
                  </a:lnTo>
                  <a:lnTo>
                    <a:pt x="13895" y="20338"/>
                  </a:lnTo>
                  <a:lnTo>
                    <a:pt x="14002" y="20289"/>
                  </a:lnTo>
                  <a:lnTo>
                    <a:pt x="14109" y="20217"/>
                  </a:lnTo>
                  <a:lnTo>
                    <a:pt x="14213" y="20144"/>
                  </a:lnTo>
                  <a:lnTo>
                    <a:pt x="14316" y="20071"/>
                  </a:lnTo>
                  <a:lnTo>
                    <a:pt x="14418" y="19998"/>
                  </a:lnTo>
                  <a:lnTo>
                    <a:pt x="14518" y="19925"/>
                  </a:lnTo>
                  <a:lnTo>
                    <a:pt x="14616" y="19853"/>
                  </a:lnTo>
                  <a:lnTo>
                    <a:pt x="14712" y="19780"/>
                  </a:lnTo>
                  <a:lnTo>
                    <a:pt x="14807" y="19707"/>
                  </a:lnTo>
                  <a:lnTo>
                    <a:pt x="14901" y="19634"/>
                  </a:lnTo>
                  <a:lnTo>
                    <a:pt x="14993" y="19561"/>
                  </a:lnTo>
                  <a:lnTo>
                    <a:pt x="15083" y="19489"/>
                  </a:lnTo>
                  <a:lnTo>
                    <a:pt x="15172" y="19416"/>
                  </a:lnTo>
                  <a:lnTo>
                    <a:pt x="15260" y="19343"/>
                  </a:lnTo>
                  <a:lnTo>
                    <a:pt x="15346" y="19270"/>
                  </a:lnTo>
                  <a:lnTo>
                    <a:pt x="15430" y="19197"/>
                  </a:lnTo>
                  <a:lnTo>
                    <a:pt x="15513" y="19124"/>
                  </a:lnTo>
                  <a:lnTo>
                    <a:pt x="15595" y="19052"/>
                  </a:lnTo>
                  <a:lnTo>
                    <a:pt x="15675" y="18979"/>
                  </a:lnTo>
                  <a:lnTo>
                    <a:pt x="15754" y="18906"/>
                  </a:lnTo>
                  <a:lnTo>
                    <a:pt x="15832" y="18809"/>
                  </a:lnTo>
                  <a:lnTo>
                    <a:pt x="15908" y="18736"/>
                  </a:lnTo>
                  <a:lnTo>
                    <a:pt x="15982" y="18663"/>
                  </a:lnTo>
                  <a:lnTo>
                    <a:pt x="16056" y="18591"/>
                  </a:lnTo>
                  <a:lnTo>
                    <a:pt x="16128" y="18518"/>
                  </a:lnTo>
                  <a:lnTo>
                    <a:pt x="16199" y="18445"/>
                  </a:lnTo>
                  <a:lnTo>
                    <a:pt x="16268" y="18372"/>
                  </a:lnTo>
                  <a:lnTo>
                    <a:pt x="16336" y="18275"/>
                  </a:lnTo>
                  <a:lnTo>
                    <a:pt x="16403" y="18202"/>
                  </a:lnTo>
                  <a:lnTo>
                    <a:pt x="16469" y="18129"/>
                  </a:lnTo>
                  <a:lnTo>
                    <a:pt x="16533" y="18057"/>
                  </a:lnTo>
                  <a:lnTo>
                    <a:pt x="16597" y="17984"/>
                  </a:lnTo>
                  <a:lnTo>
                    <a:pt x="16659" y="17887"/>
                  </a:lnTo>
                  <a:lnTo>
                    <a:pt x="16779" y="17741"/>
                  </a:lnTo>
                  <a:lnTo>
                    <a:pt x="16837" y="17668"/>
                  </a:lnTo>
                  <a:lnTo>
                    <a:pt x="16895" y="17571"/>
                  </a:lnTo>
                  <a:lnTo>
                    <a:pt x="16951" y="17498"/>
                  </a:lnTo>
                  <a:lnTo>
                    <a:pt x="17006" y="17426"/>
                  </a:lnTo>
                  <a:lnTo>
                    <a:pt x="17060" y="17353"/>
                  </a:lnTo>
                  <a:lnTo>
                    <a:pt x="17113" y="17256"/>
                  </a:lnTo>
                  <a:lnTo>
                    <a:pt x="17165" y="17183"/>
                  </a:lnTo>
                  <a:lnTo>
                    <a:pt x="17216" y="17110"/>
                  </a:lnTo>
                  <a:lnTo>
                    <a:pt x="17265" y="17013"/>
                  </a:lnTo>
                  <a:lnTo>
                    <a:pt x="17314" y="16940"/>
                  </a:lnTo>
                  <a:lnTo>
                    <a:pt x="17362" y="16867"/>
                  </a:lnTo>
                  <a:lnTo>
                    <a:pt x="17408" y="16770"/>
                  </a:lnTo>
                  <a:lnTo>
                    <a:pt x="17454" y="16698"/>
                  </a:lnTo>
                  <a:lnTo>
                    <a:pt x="17499" y="16625"/>
                  </a:lnTo>
                  <a:lnTo>
                    <a:pt x="17542" y="16528"/>
                  </a:lnTo>
                  <a:lnTo>
                    <a:pt x="17585" y="16455"/>
                  </a:lnTo>
                  <a:lnTo>
                    <a:pt x="17627" y="16358"/>
                  </a:lnTo>
                  <a:lnTo>
                    <a:pt x="17668" y="16285"/>
                  </a:lnTo>
                  <a:lnTo>
                    <a:pt x="17708" y="16188"/>
                  </a:lnTo>
                  <a:lnTo>
                    <a:pt x="17748" y="16115"/>
                  </a:lnTo>
                  <a:lnTo>
                    <a:pt x="17786" y="16042"/>
                  </a:lnTo>
                  <a:lnTo>
                    <a:pt x="17823" y="15945"/>
                  </a:lnTo>
                  <a:lnTo>
                    <a:pt x="17860" y="15872"/>
                  </a:lnTo>
                  <a:lnTo>
                    <a:pt x="17896" y="15775"/>
                  </a:lnTo>
                  <a:lnTo>
                    <a:pt x="17931" y="15702"/>
                  </a:lnTo>
                  <a:lnTo>
                    <a:pt x="17965" y="15605"/>
                  </a:lnTo>
                  <a:lnTo>
                    <a:pt x="17999" y="15533"/>
                  </a:lnTo>
                  <a:lnTo>
                    <a:pt x="18031" y="15436"/>
                  </a:lnTo>
                  <a:lnTo>
                    <a:pt x="18063" y="15338"/>
                  </a:lnTo>
                  <a:lnTo>
                    <a:pt x="18094" y="15266"/>
                  </a:lnTo>
                  <a:lnTo>
                    <a:pt x="18125" y="15169"/>
                  </a:lnTo>
                  <a:lnTo>
                    <a:pt x="18155" y="15096"/>
                  </a:lnTo>
                  <a:lnTo>
                    <a:pt x="18184" y="14999"/>
                  </a:lnTo>
                  <a:lnTo>
                    <a:pt x="18212" y="14902"/>
                  </a:lnTo>
                  <a:lnTo>
                    <a:pt x="18240" y="14829"/>
                  </a:lnTo>
                  <a:lnTo>
                    <a:pt x="18267" y="14732"/>
                  </a:lnTo>
                  <a:lnTo>
                    <a:pt x="18294" y="14659"/>
                  </a:lnTo>
                  <a:lnTo>
                    <a:pt x="18320" y="14562"/>
                  </a:lnTo>
                  <a:lnTo>
                    <a:pt x="18345" y="14465"/>
                  </a:lnTo>
                  <a:lnTo>
                    <a:pt x="18370" y="14392"/>
                  </a:lnTo>
                  <a:lnTo>
                    <a:pt x="18394" y="14295"/>
                  </a:lnTo>
                  <a:lnTo>
                    <a:pt x="18440" y="14101"/>
                  </a:lnTo>
                  <a:lnTo>
                    <a:pt x="18463" y="14028"/>
                  </a:lnTo>
                  <a:lnTo>
                    <a:pt x="18485" y="13931"/>
                  </a:lnTo>
                  <a:lnTo>
                    <a:pt x="18527" y="13737"/>
                  </a:lnTo>
                  <a:lnTo>
                    <a:pt x="18548" y="13664"/>
                  </a:lnTo>
                  <a:lnTo>
                    <a:pt x="18588" y="13470"/>
                  </a:lnTo>
                  <a:lnTo>
                    <a:pt x="18626" y="13276"/>
                  </a:lnTo>
                  <a:lnTo>
                    <a:pt x="18644" y="13178"/>
                  </a:lnTo>
                  <a:lnTo>
                    <a:pt x="18662" y="13106"/>
                  </a:lnTo>
                  <a:lnTo>
                    <a:pt x="18680" y="13009"/>
                  </a:lnTo>
                  <a:lnTo>
                    <a:pt x="18697" y="12911"/>
                  </a:lnTo>
                  <a:lnTo>
                    <a:pt x="18731" y="12717"/>
                  </a:lnTo>
                  <a:lnTo>
                    <a:pt x="18795" y="12329"/>
                  </a:lnTo>
                  <a:lnTo>
                    <a:pt x="18855" y="11941"/>
                  </a:lnTo>
                  <a:lnTo>
                    <a:pt x="18869" y="11844"/>
                  </a:lnTo>
                  <a:lnTo>
                    <a:pt x="18884" y="11747"/>
                  </a:lnTo>
                  <a:lnTo>
                    <a:pt x="18898" y="11649"/>
                  </a:lnTo>
                  <a:lnTo>
                    <a:pt x="18926" y="11455"/>
                  </a:lnTo>
                  <a:lnTo>
                    <a:pt x="18939" y="11358"/>
                  </a:lnTo>
                  <a:lnTo>
                    <a:pt x="18967" y="11164"/>
                  </a:lnTo>
                  <a:lnTo>
                    <a:pt x="18980" y="11067"/>
                  </a:lnTo>
                  <a:lnTo>
                    <a:pt x="19007" y="10849"/>
                  </a:lnTo>
                  <a:lnTo>
                    <a:pt x="19034" y="10654"/>
                  </a:lnTo>
                  <a:lnTo>
                    <a:pt x="19115" y="10023"/>
                  </a:lnTo>
                  <a:lnTo>
                    <a:pt x="19157" y="9732"/>
                  </a:lnTo>
                  <a:lnTo>
                    <a:pt x="19171" y="9611"/>
                  </a:lnTo>
                  <a:lnTo>
                    <a:pt x="19199" y="9417"/>
                  </a:lnTo>
                  <a:lnTo>
                    <a:pt x="19214" y="9295"/>
                  </a:lnTo>
                  <a:lnTo>
                    <a:pt x="19229" y="9198"/>
                  </a:lnTo>
                  <a:lnTo>
                    <a:pt x="19244" y="9077"/>
                  </a:lnTo>
                  <a:lnTo>
                    <a:pt x="19259" y="8980"/>
                  </a:lnTo>
                  <a:lnTo>
                    <a:pt x="19275" y="8858"/>
                  </a:lnTo>
                  <a:lnTo>
                    <a:pt x="19307" y="8664"/>
                  </a:lnTo>
                  <a:lnTo>
                    <a:pt x="19323" y="8543"/>
                  </a:lnTo>
                  <a:lnTo>
                    <a:pt x="19340" y="8446"/>
                  </a:lnTo>
                  <a:lnTo>
                    <a:pt x="19357" y="8324"/>
                  </a:lnTo>
                  <a:lnTo>
                    <a:pt x="19374" y="8227"/>
                  </a:lnTo>
                  <a:lnTo>
                    <a:pt x="19391" y="8106"/>
                  </a:lnTo>
                  <a:lnTo>
                    <a:pt x="19409" y="8009"/>
                  </a:lnTo>
                  <a:lnTo>
                    <a:pt x="19428" y="7888"/>
                  </a:lnTo>
                  <a:lnTo>
                    <a:pt x="19447" y="7766"/>
                  </a:lnTo>
                  <a:lnTo>
                    <a:pt x="19466" y="7669"/>
                  </a:lnTo>
                  <a:lnTo>
                    <a:pt x="19485" y="7548"/>
                  </a:lnTo>
                  <a:lnTo>
                    <a:pt x="19505" y="7451"/>
                  </a:lnTo>
                  <a:lnTo>
                    <a:pt x="19526" y="7329"/>
                  </a:lnTo>
                  <a:lnTo>
                    <a:pt x="19547" y="7208"/>
                  </a:lnTo>
                  <a:lnTo>
                    <a:pt x="19568" y="7111"/>
                  </a:lnTo>
                  <a:lnTo>
                    <a:pt x="19590" y="6990"/>
                  </a:lnTo>
                  <a:lnTo>
                    <a:pt x="19613" y="6868"/>
                  </a:lnTo>
                  <a:lnTo>
                    <a:pt x="19635" y="6771"/>
                  </a:lnTo>
                  <a:lnTo>
                    <a:pt x="19683" y="6529"/>
                  </a:lnTo>
                  <a:lnTo>
                    <a:pt x="19708" y="6407"/>
                  </a:lnTo>
                  <a:lnTo>
                    <a:pt x="19733" y="6310"/>
                  </a:lnTo>
                  <a:lnTo>
                    <a:pt x="19759" y="6189"/>
                  </a:lnTo>
                  <a:lnTo>
                    <a:pt x="19785" y="6067"/>
                  </a:lnTo>
                  <a:lnTo>
                    <a:pt x="19812" y="5946"/>
                  </a:lnTo>
                  <a:lnTo>
                    <a:pt x="19840" y="5825"/>
                  </a:lnTo>
                  <a:lnTo>
                    <a:pt x="19868" y="57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2" name="Kształt"/>
            <p:cNvSpPr/>
            <p:nvPr/>
          </p:nvSpPr>
          <p:spPr>
            <a:xfrm>
              <a:off x="9662804" y="6140084"/>
              <a:ext cx="3204190" cy="757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80" y="11089"/>
                  </a:lnTo>
                  <a:lnTo>
                    <a:pt x="16692" y="11419"/>
                  </a:lnTo>
                  <a:lnTo>
                    <a:pt x="16400" y="11744"/>
                  </a:lnTo>
                  <a:lnTo>
                    <a:pt x="16103" y="12063"/>
                  </a:lnTo>
                  <a:lnTo>
                    <a:pt x="15801" y="12376"/>
                  </a:lnTo>
                  <a:lnTo>
                    <a:pt x="15495" y="12685"/>
                  </a:lnTo>
                  <a:lnTo>
                    <a:pt x="15184" y="12988"/>
                  </a:lnTo>
                  <a:lnTo>
                    <a:pt x="14868" y="13287"/>
                  </a:lnTo>
                  <a:lnTo>
                    <a:pt x="14548" y="13580"/>
                  </a:lnTo>
                  <a:lnTo>
                    <a:pt x="14224" y="13868"/>
                  </a:lnTo>
                  <a:lnTo>
                    <a:pt x="13895" y="14151"/>
                  </a:lnTo>
                  <a:lnTo>
                    <a:pt x="13563" y="14430"/>
                  </a:lnTo>
                  <a:lnTo>
                    <a:pt x="13226" y="14703"/>
                  </a:lnTo>
                  <a:lnTo>
                    <a:pt x="12885" y="14972"/>
                  </a:lnTo>
                  <a:lnTo>
                    <a:pt x="12540" y="15236"/>
                  </a:lnTo>
                  <a:lnTo>
                    <a:pt x="12191" y="15496"/>
                  </a:lnTo>
                  <a:lnTo>
                    <a:pt x="11838" y="15751"/>
                  </a:lnTo>
                  <a:lnTo>
                    <a:pt x="11482" y="16002"/>
                  </a:lnTo>
                  <a:lnTo>
                    <a:pt x="11122" y="16248"/>
                  </a:lnTo>
                  <a:lnTo>
                    <a:pt x="10758" y="16490"/>
                  </a:lnTo>
                  <a:lnTo>
                    <a:pt x="10391" y="16728"/>
                  </a:lnTo>
                  <a:lnTo>
                    <a:pt x="10020" y="16962"/>
                  </a:lnTo>
                  <a:lnTo>
                    <a:pt x="9646" y="17191"/>
                  </a:lnTo>
                  <a:lnTo>
                    <a:pt x="9269" y="17417"/>
                  </a:lnTo>
                  <a:lnTo>
                    <a:pt x="8889" y="17638"/>
                  </a:lnTo>
                  <a:lnTo>
                    <a:pt x="8505" y="17856"/>
                  </a:lnTo>
                  <a:lnTo>
                    <a:pt x="8119" y="18070"/>
                  </a:lnTo>
                  <a:lnTo>
                    <a:pt x="7729" y="18280"/>
                  </a:lnTo>
                  <a:lnTo>
                    <a:pt x="7337" y="18486"/>
                  </a:lnTo>
                  <a:lnTo>
                    <a:pt x="6942" y="18689"/>
                  </a:lnTo>
                  <a:lnTo>
                    <a:pt x="6544" y="18888"/>
                  </a:lnTo>
                  <a:lnTo>
                    <a:pt x="6143" y="19084"/>
                  </a:lnTo>
                  <a:lnTo>
                    <a:pt x="5740" y="19276"/>
                  </a:lnTo>
                  <a:lnTo>
                    <a:pt x="5334" y="19465"/>
                  </a:lnTo>
                  <a:lnTo>
                    <a:pt x="4926" y="19651"/>
                  </a:lnTo>
                  <a:lnTo>
                    <a:pt x="4516" y="19833"/>
                  </a:lnTo>
                  <a:lnTo>
                    <a:pt x="4103" y="20012"/>
                  </a:lnTo>
                  <a:lnTo>
                    <a:pt x="3688" y="20188"/>
                  </a:lnTo>
                  <a:lnTo>
                    <a:pt x="3271" y="20361"/>
                  </a:lnTo>
                  <a:lnTo>
                    <a:pt x="2852" y="20532"/>
                  </a:lnTo>
                  <a:lnTo>
                    <a:pt x="2431" y="20699"/>
                  </a:lnTo>
                  <a:lnTo>
                    <a:pt x="2008" y="20863"/>
                  </a:lnTo>
                  <a:lnTo>
                    <a:pt x="1584" y="21025"/>
                  </a:lnTo>
                  <a:lnTo>
                    <a:pt x="1157" y="21184"/>
                  </a:lnTo>
                  <a:lnTo>
                    <a:pt x="730" y="21341"/>
                  </a:lnTo>
                  <a:lnTo>
                    <a:pt x="300" y="21495"/>
                  </a:lnTo>
                  <a:lnTo>
                    <a:pt x="0" y="21600"/>
                  </a:lnTo>
                  <a:lnTo>
                    <a:pt x="14940" y="21600"/>
                  </a:lnTo>
                  <a:lnTo>
                    <a:pt x="14996" y="21289"/>
                  </a:lnTo>
                  <a:lnTo>
                    <a:pt x="15038" y="21060"/>
                  </a:lnTo>
                  <a:lnTo>
                    <a:pt x="15080" y="20830"/>
                  </a:lnTo>
                  <a:lnTo>
                    <a:pt x="15122" y="20599"/>
                  </a:lnTo>
                  <a:lnTo>
                    <a:pt x="15165" y="20368"/>
                  </a:lnTo>
                  <a:lnTo>
                    <a:pt x="15253" y="19902"/>
                  </a:lnTo>
                  <a:lnTo>
                    <a:pt x="15298" y="19668"/>
                  </a:lnTo>
                  <a:lnTo>
                    <a:pt x="15343" y="19433"/>
                  </a:lnTo>
                  <a:lnTo>
                    <a:pt x="15389" y="19198"/>
                  </a:lnTo>
                  <a:lnTo>
                    <a:pt x="15436" y="18961"/>
                  </a:lnTo>
                  <a:lnTo>
                    <a:pt x="15484" y="18724"/>
                  </a:lnTo>
                  <a:lnTo>
                    <a:pt x="15533" y="18486"/>
                  </a:lnTo>
                  <a:lnTo>
                    <a:pt x="15582" y="18247"/>
                  </a:lnTo>
                  <a:lnTo>
                    <a:pt x="15633" y="18007"/>
                  </a:lnTo>
                  <a:lnTo>
                    <a:pt x="15685" y="17767"/>
                  </a:lnTo>
                  <a:lnTo>
                    <a:pt x="15737" y="17525"/>
                  </a:lnTo>
                  <a:lnTo>
                    <a:pt x="15791" y="17283"/>
                  </a:lnTo>
                  <a:lnTo>
                    <a:pt x="15846" y="17040"/>
                  </a:lnTo>
                  <a:lnTo>
                    <a:pt x="15902" y="16796"/>
                  </a:lnTo>
                  <a:lnTo>
                    <a:pt x="15960" y="16552"/>
                  </a:lnTo>
                  <a:lnTo>
                    <a:pt x="16019" y="16306"/>
                  </a:lnTo>
                  <a:lnTo>
                    <a:pt x="16079" y="16060"/>
                  </a:lnTo>
                  <a:lnTo>
                    <a:pt x="16140" y="15812"/>
                  </a:lnTo>
                  <a:lnTo>
                    <a:pt x="16203" y="15564"/>
                  </a:lnTo>
                  <a:lnTo>
                    <a:pt x="16268" y="15315"/>
                  </a:lnTo>
                  <a:lnTo>
                    <a:pt x="16334" y="15066"/>
                  </a:lnTo>
                  <a:lnTo>
                    <a:pt x="16402" y="14815"/>
                  </a:lnTo>
                  <a:lnTo>
                    <a:pt x="16471" y="14564"/>
                  </a:lnTo>
                  <a:lnTo>
                    <a:pt x="16542" y="14311"/>
                  </a:lnTo>
                  <a:lnTo>
                    <a:pt x="16615" y="14058"/>
                  </a:lnTo>
                  <a:lnTo>
                    <a:pt x="16690" y="13804"/>
                  </a:lnTo>
                  <a:lnTo>
                    <a:pt x="16767" y="13549"/>
                  </a:lnTo>
                  <a:lnTo>
                    <a:pt x="16845" y="13293"/>
                  </a:lnTo>
                  <a:lnTo>
                    <a:pt x="16925" y="13037"/>
                  </a:lnTo>
                  <a:lnTo>
                    <a:pt x="17008" y="12779"/>
                  </a:lnTo>
                  <a:lnTo>
                    <a:pt x="17092" y="12521"/>
                  </a:lnTo>
                  <a:lnTo>
                    <a:pt x="17179" y="12262"/>
                  </a:lnTo>
                  <a:lnTo>
                    <a:pt x="17268" y="12002"/>
                  </a:lnTo>
                  <a:lnTo>
                    <a:pt x="17359" y="11740"/>
                  </a:lnTo>
                  <a:lnTo>
                    <a:pt x="17452" y="11479"/>
                  </a:lnTo>
                  <a:lnTo>
                    <a:pt x="17548" y="11216"/>
                  </a:lnTo>
                  <a:lnTo>
                    <a:pt x="17645" y="10952"/>
                  </a:lnTo>
                  <a:lnTo>
                    <a:pt x="17746" y="10687"/>
                  </a:lnTo>
                  <a:lnTo>
                    <a:pt x="17849" y="10422"/>
                  </a:lnTo>
                  <a:lnTo>
                    <a:pt x="17954" y="10156"/>
                  </a:lnTo>
                  <a:lnTo>
                    <a:pt x="18061" y="9888"/>
                  </a:lnTo>
                  <a:lnTo>
                    <a:pt x="21600" y="1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</p:grpSp>
      <p:sp>
        <p:nvSpPr>
          <p:cNvPr id="128" name="Łuk 14"/>
          <p:cNvSpPr/>
          <p:nvPr/>
        </p:nvSpPr>
        <p:spPr>
          <a:xfrm>
            <a:off x="7421573" y="-1"/>
            <a:ext cx="138625" cy="138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6350">
            <a:solidFill>
              <a:srgbClr val="5B9BD5"/>
            </a:solidFill>
            <a:miter/>
          </a:ln>
        </p:spPr>
        <p:txBody>
          <a:bodyPr lIns="22859" tIns="22859" rIns="22859" bIns="22859" anchor="ctr"/>
          <a:lstStyle/>
          <a:p>
            <a:pPr defTabSz="457200">
              <a:defRPr sz="1000" b="0">
                <a:latin typeface="Calibri"/>
                <a:ea typeface="Calibri"/>
                <a:cs typeface="Calibri"/>
                <a:sym typeface="Calibri"/>
              </a:defRPr>
            </a:pPr>
            <a:endParaRPr sz="500"/>
          </a:p>
        </p:txBody>
      </p:sp>
      <p:sp>
        <p:nvSpPr>
          <p:cNvPr id="129" name="Tytuł 1"/>
          <p:cNvSpPr txBox="1"/>
          <p:nvPr/>
        </p:nvSpPr>
        <p:spPr>
          <a:xfrm>
            <a:off x="599003" y="1708815"/>
            <a:ext cx="5780838" cy="305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br>
              <a:rPr dirty="0"/>
            </a:br>
            <a:r>
              <a:rPr lang="pl-PL" dirty="0"/>
              <a:t>Zakres zmian </a:t>
            </a:r>
            <a:br>
              <a:rPr lang="pl-PL" dirty="0"/>
            </a:br>
            <a:r>
              <a:rPr lang="pl-PL" dirty="0"/>
              <a:t>w PROW 2014-2020 </a:t>
            </a:r>
            <a:br>
              <a:rPr lang="pl-PL" dirty="0"/>
            </a:br>
            <a:r>
              <a:rPr lang="pl-PL" dirty="0"/>
              <a:t>w działaniu LEADER</a:t>
            </a:r>
            <a:endParaRPr lang="pl-PL" sz="22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sz="14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>
                <a:solidFill>
                  <a:srgbClr val="212121"/>
                </a:solidFill>
                <a:latin typeface="Calibri" panose="020F0502020204030204" pitchFamily="34" charset="0"/>
              </a:rPr>
              <a:t>Grupa tematyczna sp. LEADER</a:t>
            </a:r>
            <a:br>
              <a:rPr dirty="0">
                <a:latin typeface="Lato Regular"/>
                <a:ea typeface="Lato Regular"/>
                <a:cs typeface="Lato Regular"/>
                <a:sym typeface="Lato Regular"/>
              </a:rPr>
            </a:br>
            <a:br>
              <a:rPr dirty="0"/>
            </a:br>
            <a:endParaRPr dirty="0"/>
          </a:p>
        </p:txBody>
      </p:sp>
      <p:sp>
        <p:nvSpPr>
          <p:cNvPr id="130" name="Podtytuł 2"/>
          <p:cNvSpPr txBox="1"/>
          <p:nvPr/>
        </p:nvSpPr>
        <p:spPr>
          <a:xfrm>
            <a:off x="576001" y="5223624"/>
            <a:ext cx="4091757" cy="98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spcBef>
                <a:spcPts val="600"/>
              </a:spcBef>
              <a:spcAft>
                <a:spcPts val="600"/>
              </a:spcAft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/>
              <a:t>Katarzyna Orzechowska</a:t>
            </a:r>
            <a:endParaRPr sz="1400" dirty="0"/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00" dirty="0"/>
              <a:t>Wydział Aktywizacji Obszarów Wiejskich</a:t>
            </a:r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00" dirty="0"/>
              <a:t>Departament Wspólnej Polityki Rolnej</a:t>
            </a:r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00" dirty="0"/>
              <a:t>Ministerstwo Rolnictwa i Rozwoju Wsi</a:t>
            </a:r>
            <a:endParaRPr sz="1400" dirty="0"/>
          </a:p>
        </p:txBody>
      </p:sp>
      <p:sp>
        <p:nvSpPr>
          <p:cNvPr id="131" name="pole tekstowe 7"/>
          <p:cNvSpPr txBox="1"/>
          <p:nvPr/>
        </p:nvSpPr>
        <p:spPr>
          <a:xfrm>
            <a:off x="4667758" y="6446692"/>
            <a:ext cx="1802158" cy="2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defRPr sz="1600" b="0" spc="336">
                <a:solidFill>
                  <a:srgbClr val="767171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pl-PL" sz="1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11 marca 2021</a:t>
            </a:r>
            <a:endParaRPr sz="1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32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94" y="464741"/>
            <a:ext cx="2928514" cy="1126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8" y="3511924"/>
            <a:ext cx="848939" cy="44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8" y="5474696"/>
            <a:ext cx="848939" cy="444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9832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5696575"/>
              </p:ext>
            </p:extLst>
          </p:nvPr>
        </p:nvGraphicFramePr>
        <p:xfrm>
          <a:off x="327396" y="1654434"/>
          <a:ext cx="10759704" cy="481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19.2</a:t>
            </a:r>
            <a:endParaRPr sz="4800" dirty="0">
              <a:solidFill>
                <a:schemeClr val="accent5">
                  <a:lumMod val="60000"/>
                  <a:lumOff val="40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487754" y="440452"/>
            <a:ext cx="5216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Zasady dotyczące kryteriów wyboru</a:t>
            </a:r>
          </a:p>
        </p:txBody>
      </p:sp>
    </p:spTree>
    <p:extLst>
      <p:ext uri="{BB962C8B-B14F-4D97-AF65-F5344CB8AC3E}">
        <p14:creationId xmlns:p14="http://schemas.microsoft.com/office/powerpoint/2010/main" val="376955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351830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lnSpc>
                <a:spcPct val="90000"/>
              </a:lnSpc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KONCEPCJE SV – założenia (3)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1676960"/>
              </p:ext>
            </p:extLst>
          </p:nvPr>
        </p:nvGraphicFramePr>
        <p:xfrm>
          <a:off x="657069" y="1816101"/>
          <a:ext cx="11163300" cy="465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5149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5420352"/>
              </p:ext>
            </p:extLst>
          </p:nvPr>
        </p:nvGraphicFramePr>
        <p:xfrm>
          <a:off x="327396" y="1654434"/>
          <a:ext cx="10759704" cy="481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19.2</a:t>
            </a:r>
            <a:endParaRPr sz="4800" dirty="0">
              <a:solidFill>
                <a:schemeClr val="accent5">
                  <a:lumMod val="60000"/>
                  <a:lumOff val="40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314903" y="440452"/>
            <a:ext cx="356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Kwoty i stawki wsparcia</a:t>
            </a:r>
          </a:p>
        </p:txBody>
      </p:sp>
    </p:spTree>
    <p:extLst>
      <p:ext uri="{BB962C8B-B14F-4D97-AF65-F5344CB8AC3E}">
        <p14:creationId xmlns:p14="http://schemas.microsoft.com/office/powerpoint/2010/main" val="366120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654823"/>
              </p:ext>
            </p:extLst>
          </p:nvPr>
        </p:nvGraphicFramePr>
        <p:xfrm>
          <a:off x="657069" y="1816101"/>
          <a:ext cx="11163300" cy="465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19.2</a:t>
            </a:r>
            <a:endParaRPr sz="4800" dirty="0">
              <a:solidFill>
                <a:schemeClr val="accent5">
                  <a:lumMod val="60000"/>
                  <a:lumOff val="40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14903" y="440452"/>
            <a:ext cx="356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Kwoty i stawki wsparcia</a:t>
            </a:r>
          </a:p>
        </p:txBody>
      </p:sp>
    </p:spTree>
    <p:extLst>
      <p:ext uri="{BB962C8B-B14F-4D97-AF65-F5344CB8AC3E}">
        <p14:creationId xmlns:p14="http://schemas.microsoft.com/office/powerpoint/2010/main" val="243763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6454617"/>
              </p:ext>
            </p:extLst>
          </p:nvPr>
        </p:nvGraphicFramePr>
        <p:xfrm>
          <a:off x="657069" y="1816101"/>
          <a:ext cx="11163300" cy="465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19.2</a:t>
            </a:r>
            <a:endParaRPr sz="4800" dirty="0">
              <a:solidFill>
                <a:schemeClr val="accent5">
                  <a:lumMod val="60000"/>
                  <a:lumOff val="40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14903" y="440452"/>
            <a:ext cx="356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Kwoty i stawki wsparcia</a:t>
            </a:r>
          </a:p>
        </p:txBody>
      </p:sp>
    </p:spTree>
    <p:extLst>
      <p:ext uri="{BB962C8B-B14F-4D97-AF65-F5344CB8AC3E}">
        <p14:creationId xmlns:p14="http://schemas.microsoft.com/office/powerpoint/2010/main" val="404685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87225166"/>
              </p:ext>
            </p:extLst>
          </p:nvPr>
        </p:nvGraphicFramePr>
        <p:xfrm>
          <a:off x="657069" y="1816101"/>
          <a:ext cx="11163300" cy="465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19.2</a:t>
            </a:r>
            <a:endParaRPr sz="4800" dirty="0">
              <a:solidFill>
                <a:schemeClr val="accent5">
                  <a:lumMod val="60000"/>
                  <a:lumOff val="40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14903" y="440452"/>
            <a:ext cx="356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Kwoty i stawki wsparcia</a:t>
            </a:r>
          </a:p>
        </p:txBody>
      </p:sp>
    </p:spTree>
    <p:extLst>
      <p:ext uri="{BB962C8B-B14F-4D97-AF65-F5344CB8AC3E}">
        <p14:creationId xmlns:p14="http://schemas.microsoft.com/office/powerpoint/2010/main" val="99896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5518463"/>
              </p:ext>
            </p:extLst>
          </p:nvPr>
        </p:nvGraphicFramePr>
        <p:xfrm>
          <a:off x="327396" y="1654434"/>
          <a:ext cx="10759704" cy="481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rgbClr val="FF9999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rgbClr val="FF999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19.3</a:t>
            </a:r>
            <a:endParaRPr sz="4800" dirty="0">
              <a:solidFill>
                <a:srgbClr val="FF999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98224" y="440452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FF7C8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Informacje dotyczące konkretnej operacji </a:t>
            </a:r>
          </a:p>
        </p:txBody>
      </p:sp>
    </p:spTree>
    <p:extLst>
      <p:ext uri="{BB962C8B-B14F-4D97-AF65-F5344CB8AC3E}">
        <p14:creationId xmlns:p14="http://schemas.microsoft.com/office/powerpoint/2010/main" val="401502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4893437"/>
              </p:ext>
            </p:extLst>
          </p:nvPr>
        </p:nvGraphicFramePr>
        <p:xfrm>
          <a:off x="446728" y="2006126"/>
          <a:ext cx="10899439" cy="4472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rgbClr val="92D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rgbClr val="92D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19.1</a:t>
            </a:r>
            <a:endParaRPr sz="4800" dirty="0">
              <a:solidFill>
                <a:srgbClr val="92D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540126" y="440452"/>
            <a:ext cx="3111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Opis rodzaju operacji</a:t>
            </a:r>
          </a:p>
        </p:txBody>
      </p:sp>
    </p:spTree>
    <p:extLst>
      <p:ext uri="{BB962C8B-B14F-4D97-AF65-F5344CB8AC3E}">
        <p14:creationId xmlns:p14="http://schemas.microsoft.com/office/powerpoint/2010/main" val="87543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0074646"/>
              </p:ext>
            </p:extLst>
          </p:nvPr>
        </p:nvGraphicFramePr>
        <p:xfrm>
          <a:off x="346446" y="1827028"/>
          <a:ext cx="10759704" cy="4472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rgbClr val="92D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rgbClr val="92D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19.1</a:t>
            </a:r>
            <a:endParaRPr sz="4800" dirty="0">
              <a:solidFill>
                <a:srgbClr val="92D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150068" y="440452"/>
            <a:ext cx="189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Beneficjenci</a:t>
            </a:r>
          </a:p>
        </p:txBody>
      </p:sp>
    </p:spTree>
    <p:extLst>
      <p:ext uri="{BB962C8B-B14F-4D97-AF65-F5344CB8AC3E}">
        <p14:creationId xmlns:p14="http://schemas.microsoft.com/office/powerpoint/2010/main" val="2550322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rgbClr val="92D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rgbClr val="92D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19.1</a:t>
            </a:r>
            <a:endParaRPr sz="4800" dirty="0">
              <a:solidFill>
                <a:srgbClr val="92D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114528" y="440452"/>
            <a:ext cx="3962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Warunki kwalifikowalności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71191523"/>
              </p:ext>
            </p:extLst>
          </p:nvPr>
        </p:nvGraphicFramePr>
        <p:xfrm>
          <a:off x="657069" y="1816101"/>
          <a:ext cx="11163300" cy="477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3359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3322702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lnSpc>
                <a:spcPct val="90000"/>
              </a:lnSpc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PODSTAWA PRAWNA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0041011"/>
              </p:ext>
            </p:extLst>
          </p:nvPr>
        </p:nvGraphicFramePr>
        <p:xfrm>
          <a:off x="242535" y="1710658"/>
          <a:ext cx="11671761" cy="428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Zwój poziomy 4"/>
          <p:cNvSpPr/>
          <p:nvPr/>
        </p:nvSpPr>
        <p:spPr>
          <a:xfrm>
            <a:off x="4204082" y="2249431"/>
            <a:ext cx="3748667" cy="3209193"/>
          </a:xfrm>
          <a:prstGeom prst="horizontalScroll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Art. 11 lit. b </a:t>
            </a:r>
            <a:r>
              <a:rPr lang="pl-PL" sz="3200" dirty="0" err="1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ppkt</a:t>
            </a: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 (ii) rozporządzenia nr 1305/2013</a:t>
            </a:r>
          </a:p>
        </p:txBody>
      </p:sp>
    </p:spTree>
    <p:extLst>
      <p:ext uri="{BB962C8B-B14F-4D97-AF65-F5344CB8AC3E}">
        <p14:creationId xmlns:p14="http://schemas.microsoft.com/office/powerpoint/2010/main" val="213703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rgbClr val="92D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rgbClr val="92D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19.1</a:t>
            </a:r>
            <a:endParaRPr sz="4800" dirty="0">
              <a:solidFill>
                <a:srgbClr val="92D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42819" y="440452"/>
            <a:ext cx="4506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Warunki kwalifikowalności c.d.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82372204"/>
              </p:ext>
            </p:extLst>
          </p:nvPr>
        </p:nvGraphicFramePr>
        <p:xfrm>
          <a:off x="657069" y="1654434"/>
          <a:ext cx="11163300" cy="4939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59382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9593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7328520"/>
              </p:ext>
            </p:extLst>
          </p:nvPr>
        </p:nvGraphicFramePr>
        <p:xfrm>
          <a:off x="375021" y="1517322"/>
          <a:ext cx="10759704" cy="478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rgbClr val="92D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rgbClr val="92D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19.1</a:t>
            </a:r>
            <a:endParaRPr sz="4800" dirty="0">
              <a:solidFill>
                <a:srgbClr val="92D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279637" y="440452"/>
            <a:ext cx="3632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Kwoty i stawki wsparcia </a:t>
            </a:r>
          </a:p>
        </p:txBody>
      </p:sp>
    </p:spTree>
    <p:extLst>
      <p:ext uri="{BB962C8B-B14F-4D97-AF65-F5344CB8AC3E}">
        <p14:creationId xmlns:p14="http://schemas.microsoft.com/office/powerpoint/2010/main" val="650836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4"/>
          <p:cNvGrpSpPr/>
          <p:nvPr/>
        </p:nvGrpSpPr>
        <p:grpSpPr>
          <a:xfrm>
            <a:off x="5760563" y="1"/>
            <a:ext cx="6433499" cy="6857983"/>
            <a:chOff x="-2" y="0"/>
            <a:chExt cx="12866996" cy="13715961"/>
          </a:xfrm>
        </p:grpSpPr>
        <p:sp>
          <p:nvSpPr>
            <p:cNvPr id="119" name="Kształt"/>
            <p:cNvSpPr/>
            <p:nvPr/>
          </p:nvSpPr>
          <p:spPr>
            <a:xfrm>
              <a:off x="-3" y="-1"/>
              <a:ext cx="3792981" cy="348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" y="0"/>
                  </a:lnTo>
                  <a:lnTo>
                    <a:pt x="189" y="114"/>
                  </a:lnTo>
                  <a:lnTo>
                    <a:pt x="154" y="518"/>
                  </a:lnTo>
                  <a:lnTo>
                    <a:pt x="121" y="928"/>
                  </a:lnTo>
                  <a:lnTo>
                    <a:pt x="93" y="1346"/>
                  </a:lnTo>
                  <a:lnTo>
                    <a:pt x="69" y="1770"/>
                  </a:lnTo>
                  <a:lnTo>
                    <a:pt x="48" y="2201"/>
                  </a:lnTo>
                  <a:lnTo>
                    <a:pt x="30" y="2639"/>
                  </a:lnTo>
                  <a:lnTo>
                    <a:pt x="17" y="3085"/>
                  </a:lnTo>
                  <a:lnTo>
                    <a:pt x="7" y="3538"/>
                  </a:lnTo>
                  <a:lnTo>
                    <a:pt x="2" y="3998"/>
                  </a:lnTo>
                  <a:lnTo>
                    <a:pt x="0" y="4499"/>
                  </a:lnTo>
                  <a:lnTo>
                    <a:pt x="2" y="4940"/>
                  </a:lnTo>
                  <a:lnTo>
                    <a:pt x="8" y="5422"/>
                  </a:lnTo>
                  <a:lnTo>
                    <a:pt x="18" y="5912"/>
                  </a:lnTo>
                  <a:lnTo>
                    <a:pt x="33" y="6418"/>
                  </a:lnTo>
                  <a:lnTo>
                    <a:pt x="51" y="6915"/>
                  </a:lnTo>
                  <a:lnTo>
                    <a:pt x="73" y="7428"/>
                  </a:lnTo>
                  <a:lnTo>
                    <a:pt x="100" y="7950"/>
                  </a:lnTo>
                  <a:lnTo>
                    <a:pt x="131" y="8479"/>
                  </a:lnTo>
                  <a:lnTo>
                    <a:pt x="166" y="9017"/>
                  </a:lnTo>
                  <a:lnTo>
                    <a:pt x="205" y="9562"/>
                  </a:lnTo>
                  <a:lnTo>
                    <a:pt x="249" y="10116"/>
                  </a:lnTo>
                  <a:lnTo>
                    <a:pt x="296" y="10679"/>
                  </a:lnTo>
                  <a:lnTo>
                    <a:pt x="349" y="11250"/>
                  </a:lnTo>
                  <a:lnTo>
                    <a:pt x="405" y="11829"/>
                  </a:lnTo>
                  <a:lnTo>
                    <a:pt x="467" y="12417"/>
                  </a:lnTo>
                  <a:lnTo>
                    <a:pt x="532" y="13014"/>
                  </a:lnTo>
                  <a:lnTo>
                    <a:pt x="603" y="13619"/>
                  </a:lnTo>
                  <a:lnTo>
                    <a:pt x="677" y="14233"/>
                  </a:lnTo>
                  <a:lnTo>
                    <a:pt x="757" y="14857"/>
                  </a:lnTo>
                  <a:lnTo>
                    <a:pt x="841" y="15489"/>
                  </a:lnTo>
                  <a:lnTo>
                    <a:pt x="929" y="16130"/>
                  </a:lnTo>
                  <a:lnTo>
                    <a:pt x="1023" y="16784"/>
                  </a:lnTo>
                  <a:lnTo>
                    <a:pt x="1121" y="17441"/>
                  </a:lnTo>
                  <a:lnTo>
                    <a:pt x="1224" y="18110"/>
                  </a:lnTo>
                  <a:lnTo>
                    <a:pt x="1332" y="18789"/>
                  </a:lnTo>
                  <a:lnTo>
                    <a:pt x="1444" y="19477"/>
                  </a:lnTo>
                  <a:lnTo>
                    <a:pt x="1562" y="20175"/>
                  </a:lnTo>
                  <a:lnTo>
                    <a:pt x="1684" y="20883"/>
                  </a:lnTo>
                  <a:lnTo>
                    <a:pt x="1811" y="21600"/>
                  </a:lnTo>
                  <a:lnTo>
                    <a:pt x="1841" y="21388"/>
                  </a:lnTo>
                  <a:lnTo>
                    <a:pt x="1900" y="20966"/>
                  </a:lnTo>
                  <a:lnTo>
                    <a:pt x="1930" y="20756"/>
                  </a:lnTo>
                  <a:lnTo>
                    <a:pt x="1995" y="20336"/>
                  </a:lnTo>
                  <a:lnTo>
                    <a:pt x="2072" y="19914"/>
                  </a:lnTo>
                  <a:lnTo>
                    <a:pt x="2165" y="19490"/>
                  </a:lnTo>
                  <a:lnTo>
                    <a:pt x="2279" y="19061"/>
                  </a:lnTo>
                  <a:lnTo>
                    <a:pt x="2421" y="18625"/>
                  </a:lnTo>
                  <a:lnTo>
                    <a:pt x="2596" y="18182"/>
                  </a:lnTo>
                  <a:lnTo>
                    <a:pt x="2809" y="17728"/>
                  </a:lnTo>
                  <a:lnTo>
                    <a:pt x="3065" y="17263"/>
                  </a:lnTo>
                  <a:lnTo>
                    <a:pt x="3369" y="16784"/>
                  </a:lnTo>
                  <a:lnTo>
                    <a:pt x="3542" y="16540"/>
                  </a:lnTo>
                  <a:lnTo>
                    <a:pt x="3728" y="16291"/>
                  </a:lnTo>
                  <a:lnTo>
                    <a:pt x="3929" y="16038"/>
                  </a:lnTo>
                  <a:lnTo>
                    <a:pt x="4146" y="15780"/>
                  </a:lnTo>
                  <a:lnTo>
                    <a:pt x="4379" y="15518"/>
                  </a:lnTo>
                  <a:lnTo>
                    <a:pt x="4629" y="15252"/>
                  </a:lnTo>
                  <a:lnTo>
                    <a:pt x="4897" y="14980"/>
                  </a:lnTo>
                  <a:lnTo>
                    <a:pt x="5183" y="14702"/>
                  </a:lnTo>
                  <a:lnTo>
                    <a:pt x="5488" y="14420"/>
                  </a:lnTo>
                  <a:lnTo>
                    <a:pt x="5812" y="14131"/>
                  </a:lnTo>
                  <a:lnTo>
                    <a:pt x="6156" y="13837"/>
                  </a:lnTo>
                  <a:lnTo>
                    <a:pt x="6522" y="13536"/>
                  </a:lnTo>
                  <a:lnTo>
                    <a:pt x="6909" y="13230"/>
                  </a:lnTo>
                  <a:lnTo>
                    <a:pt x="7318" y="12916"/>
                  </a:lnTo>
                  <a:lnTo>
                    <a:pt x="7750" y="12596"/>
                  </a:lnTo>
                  <a:lnTo>
                    <a:pt x="8206" y="12269"/>
                  </a:lnTo>
                  <a:lnTo>
                    <a:pt x="8686" y="11934"/>
                  </a:lnTo>
                  <a:lnTo>
                    <a:pt x="9191" y="11592"/>
                  </a:lnTo>
                  <a:lnTo>
                    <a:pt x="9722" y="11243"/>
                  </a:lnTo>
                  <a:lnTo>
                    <a:pt x="10279" y="10885"/>
                  </a:lnTo>
                  <a:lnTo>
                    <a:pt x="11216" y="10299"/>
                  </a:lnTo>
                  <a:lnTo>
                    <a:pt x="11563" y="10078"/>
                  </a:lnTo>
                  <a:lnTo>
                    <a:pt x="11905" y="9856"/>
                  </a:lnTo>
                  <a:lnTo>
                    <a:pt x="12240" y="9633"/>
                  </a:lnTo>
                  <a:lnTo>
                    <a:pt x="12571" y="9409"/>
                  </a:lnTo>
                  <a:lnTo>
                    <a:pt x="12896" y="9184"/>
                  </a:lnTo>
                  <a:lnTo>
                    <a:pt x="13215" y="8959"/>
                  </a:lnTo>
                  <a:lnTo>
                    <a:pt x="13529" y="8732"/>
                  </a:lnTo>
                  <a:lnTo>
                    <a:pt x="13837" y="8505"/>
                  </a:lnTo>
                  <a:lnTo>
                    <a:pt x="14140" y="8276"/>
                  </a:lnTo>
                  <a:lnTo>
                    <a:pt x="14438" y="8047"/>
                  </a:lnTo>
                  <a:lnTo>
                    <a:pt x="14731" y="7817"/>
                  </a:lnTo>
                  <a:lnTo>
                    <a:pt x="15018" y="7586"/>
                  </a:lnTo>
                  <a:lnTo>
                    <a:pt x="15300" y="7354"/>
                  </a:lnTo>
                  <a:lnTo>
                    <a:pt x="15578" y="7122"/>
                  </a:lnTo>
                  <a:lnTo>
                    <a:pt x="15850" y="6888"/>
                  </a:lnTo>
                  <a:lnTo>
                    <a:pt x="16117" y="6653"/>
                  </a:lnTo>
                  <a:lnTo>
                    <a:pt x="16379" y="6418"/>
                  </a:lnTo>
                  <a:lnTo>
                    <a:pt x="16637" y="6181"/>
                  </a:lnTo>
                  <a:lnTo>
                    <a:pt x="16889" y="5944"/>
                  </a:lnTo>
                  <a:lnTo>
                    <a:pt x="17137" y="5705"/>
                  </a:lnTo>
                  <a:lnTo>
                    <a:pt x="17380" y="5466"/>
                  </a:lnTo>
                  <a:lnTo>
                    <a:pt x="17618" y="5226"/>
                  </a:lnTo>
                  <a:lnTo>
                    <a:pt x="17852" y="4984"/>
                  </a:lnTo>
                  <a:lnTo>
                    <a:pt x="18081" y="4742"/>
                  </a:lnTo>
                  <a:lnTo>
                    <a:pt x="18306" y="4499"/>
                  </a:lnTo>
                  <a:lnTo>
                    <a:pt x="18526" y="4254"/>
                  </a:lnTo>
                  <a:lnTo>
                    <a:pt x="18742" y="4009"/>
                  </a:lnTo>
                  <a:lnTo>
                    <a:pt x="18953" y="3763"/>
                  </a:lnTo>
                  <a:lnTo>
                    <a:pt x="19160" y="3515"/>
                  </a:lnTo>
                  <a:lnTo>
                    <a:pt x="19363" y="3267"/>
                  </a:lnTo>
                  <a:lnTo>
                    <a:pt x="19562" y="3017"/>
                  </a:lnTo>
                  <a:lnTo>
                    <a:pt x="19756" y="2767"/>
                  </a:lnTo>
                  <a:lnTo>
                    <a:pt x="19946" y="2515"/>
                  </a:lnTo>
                  <a:lnTo>
                    <a:pt x="20133" y="2263"/>
                  </a:lnTo>
                  <a:lnTo>
                    <a:pt x="20315" y="2009"/>
                  </a:lnTo>
                  <a:lnTo>
                    <a:pt x="20493" y="1755"/>
                  </a:lnTo>
                  <a:lnTo>
                    <a:pt x="20667" y="1499"/>
                  </a:lnTo>
                  <a:lnTo>
                    <a:pt x="20838" y="1242"/>
                  </a:lnTo>
                  <a:lnTo>
                    <a:pt x="21004" y="984"/>
                  </a:lnTo>
                  <a:lnTo>
                    <a:pt x="21167" y="725"/>
                  </a:lnTo>
                  <a:lnTo>
                    <a:pt x="21326" y="465"/>
                  </a:lnTo>
                  <a:lnTo>
                    <a:pt x="21482" y="2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0" name="Kształt"/>
            <p:cNvSpPr/>
            <p:nvPr/>
          </p:nvSpPr>
          <p:spPr>
            <a:xfrm>
              <a:off x="1025216" y="1631"/>
              <a:ext cx="5845422" cy="99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805" y="0"/>
                  </a:lnTo>
                  <a:lnTo>
                    <a:pt x="18758" y="34"/>
                  </a:lnTo>
                  <a:lnTo>
                    <a:pt x="18607" y="168"/>
                  </a:lnTo>
                  <a:lnTo>
                    <a:pt x="18455" y="269"/>
                  </a:lnTo>
                  <a:lnTo>
                    <a:pt x="18302" y="403"/>
                  </a:lnTo>
                  <a:lnTo>
                    <a:pt x="17993" y="605"/>
                  </a:lnTo>
                  <a:lnTo>
                    <a:pt x="17680" y="806"/>
                  </a:lnTo>
                  <a:lnTo>
                    <a:pt x="17203" y="1109"/>
                  </a:lnTo>
                  <a:lnTo>
                    <a:pt x="16719" y="1411"/>
                  </a:lnTo>
                  <a:lnTo>
                    <a:pt x="16556" y="1478"/>
                  </a:lnTo>
                  <a:lnTo>
                    <a:pt x="16227" y="1680"/>
                  </a:lnTo>
                  <a:lnTo>
                    <a:pt x="16062" y="1747"/>
                  </a:lnTo>
                  <a:lnTo>
                    <a:pt x="15896" y="1848"/>
                  </a:lnTo>
                  <a:lnTo>
                    <a:pt x="15730" y="1915"/>
                  </a:lnTo>
                  <a:lnTo>
                    <a:pt x="15563" y="2016"/>
                  </a:lnTo>
                  <a:lnTo>
                    <a:pt x="15395" y="2083"/>
                  </a:lnTo>
                  <a:lnTo>
                    <a:pt x="15227" y="2184"/>
                  </a:lnTo>
                  <a:lnTo>
                    <a:pt x="14720" y="2385"/>
                  </a:lnTo>
                  <a:lnTo>
                    <a:pt x="14549" y="2486"/>
                  </a:lnTo>
                  <a:lnTo>
                    <a:pt x="13694" y="2822"/>
                  </a:lnTo>
                  <a:lnTo>
                    <a:pt x="13522" y="2923"/>
                  </a:lnTo>
                  <a:lnTo>
                    <a:pt x="12661" y="3258"/>
                  </a:lnTo>
                  <a:lnTo>
                    <a:pt x="12488" y="3292"/>
                  </a:lnTo>
                  <a:lnTo>
                    <a:pt x="11453" y="3695"/>
                  </a:lnTo>
                  <a:lnTo>
                    <a:pt x="11281" y="3729"/>
                  </a:lnTo>
                  <a:lnTo>
                    <a:pt x="10594" y="3998"/>
                  </a:lnTo>
                  <a:lnTo>
                    <a:pt x="10423" y="4031"/>
                  </a:lnTo>
                  <a:lnTo>
                    <a:pt x="9743" y="4266"/>
                  </a:lnTo>
                  <a:lnTo>
                    <a:pt x="9238" y="4468"/>
                  </a:lnTo>
                  <a:lnTo>
                    <a:pt x="9070" y="4501"/>
                  </a:lnTo>
                  <a:lnTo>
                    <a:pt x="8737" y="4636"/>
                  </a:lnTo>
                  <a:lnTo>
                    <a:pt x="8572" y="4669"/>
                  </a:lnTo>
                  <a:lnTo>
                    <a:pt x="7916" y="4938"/>
                  </a:lnTo>
                  <a:lnTo>
                    <a:pt x="7754" y="4972"/>
                  </a:lnTo>
                  <a:lnTo>
                    <a:pt x="7115" y="5240"/>
                  </a:lnTo>
                  <a:lnTo>
                    <a:pt x="6958" y="5274"/>
                  </a:lnTo>
                  <a:lnTo>
                    <a:pt x="6801" y="5341"/>
                  </a:lnTo>
                  <a:lnTo>
                    <a:pt x="6185" y="5610"/>
                  </a:lnTo>
                  <a:lnTo>
                    <a:pt x="5734" y="5812"/>
                  </a:lnTo>
                  <a:lnTo>
                    <a:pt x="5295" y="6013"/>
                  </a:lnTo>
                  <a:lnTo>
                    <a:pt x="5008" y="6147"/>
                  </a:lnTo>
                  <a:lnTo>
                    <a:pt x="4867" y="6248"/>
                  </a:lnTo>
                  <a:lnTo>
                    <a:pt x="4727" y="6315"/>
                  </a:lnTo>
                  <a:lnTo>
                    <a:pt x="4451" y="6450"/>
                  </a:lnTo>
                  <a:lnTo>
                    <a:pt x="4316" y="6551"/>
                  </a:lnTo>
                  <a:lnTo>
                    <a:pt x="4049" y="6685"/>
                  </a:lnTo>
                  <a:lnTo>
                    <a:pt x="3918" y="6786"/>
                  </a:lnTo>
                  <a:lnTo>
                    <a:pt x="3789" y="6853"/>
                  </a:lnTo>
                  <a:lnTo>
                    <a:pt x="3661" y="6954"/>
                  </a:lnTo>
                  <a:lnTo>
                    <a:pt x="3535" y="7021"/>
                  </a:lnTo>
                  <a:lnTo>
                    <a:pt x="3410" y="7122"/>
                  </a:lnTo>
                  <a:lnTo>
                    <a:pt x="3287" y="7222"/>
                  </a:lnTo>
                  <a:lnTo>
                    <a:pt x="3166" y="7290"/>
                  </a:lnTo>
                  <a:lnTo>
                    <a:pt x="3047" y="7390"/>
                  </a:lnTo>
                  <a:lnTo>
                    <a:pt x="2930" y="7491"/>
                  </a:lnTo>
                  <a:lnTo>
                    <a:pt x="2814" y="7592"/>
                  </a:lnTo>
                  <a:lnTo>
                    <a:pt x="2701" y="7659"/>
                  </a:lnTo>
                  <a:lnTo>
                    <a:pt x="2589" y="7760"/>
                  </a:lnTo>
                  <a:lnTo>
                    <a:pt x="2479" y="7861"/>
                  </a:lnTo>
                  <a:lnTo>
                    <a:pt x="2371" y="7961"/>
                  </a:lnTo>
                  <a:lnTo>
                    <a:pt x="2265" y="8062"/>
                  </a:lnTo>
                  <a:lnTo>
                    <a:pt x="2161" y="8163"/>
                  </a:lnTo>
                  <a:lnTo>
                    <a:pt x="2059" y="8297"/>
                  </a:lnTo>
                  <a:lnTo>
                    <a:pt x="1960" y="8398"/>
                  </a:lnTo>
                  <a:lnTo>
                    <a:pt x="1862" y="8499"/>
                  </a:lnTo>
                  <a:lnTo>
                    <a:pt x="1766" y="8633"/>
                  </a:lnTo>
                  <a:lnTo>
                    <a:pt x="1673" y="8734"/>
                  </a:lnTo>
                  <a:lnTo>
                    <a:pt x="1582" y="8835"/>
                  </a:lnTo>
                  <a:lnTo>
                    <a:pt x="1493" y="8969"/>
                  </a:lnTo>
                  <a:lnTo>
                    <a:pt x="1406" y="9104"/>
                  </a:lnTo>
                  <a:lnTo>
                    <a:pt x="1322" y="9204"/>
                  </a:lnTo>
                  <a:lnTo>
                    <a:pt x="1239" y="9339"/>
                  </a:lnTo>
                  <a:lnTo>
                    <a:pt x="1160" y="9473"/>
                  </a:lnTo>
                  <a:lnTo>
                    <a:pt x="1082" y="9607"/>
                  </a:lnTo>
                  <a:lnTo>
                    <a:pt x="1007" y="9742"/>
                  </a:lnTo>
                  <a:lnTo>
                    <a:pt x="935" y="9876"/>
                  </a:lnTo>
                  <a:lnTo>
                    <a:pt x="865" y="10011"/>
                  </a:lnTo>
                  <a:lnTo>
                    <a:pt x="797" y="10145"/>
                  </a:lnTo>
                  <a:lnTo>
                    <a:pt x="732" y="10279"/>
                  </a:lnTo>
                  <a:lnTo>
                    <a:pt x="669" y="10414"/>
                  </a:lnTo>
                  <a:lnTo>
                    <a:pt x="609" y="10582"/>
                  </a:lnTo>
                  <a:lnTo>
                    <a:pt x="552" y="10716"/>
                  </a:lnTo>
                  <a:lnTo>
                    <a:pt x="497" y="10884"/>
                  </a:lnTo>
                  <a:lnTo>
                    <a:pt x="445" y="11018"/>
                  </a:lnTo>
                  <a:lnTo>
                    <a:pt x="396" y="11186"/>
                  </a:lnTo>
                  <a:lnTo>
                    <a:pt x="350" y="11354"/>
                  </a:lnTo>
                  <a:lnTo>
                    <a:pt x="306" y="11522"/>
                  </a:lnTo>
                  <a:lnTo>
                    <a:pt x="265" y="11657"/>
                  </a:lnTo>
                  <a:lnTo>
                    <a:pt x="227" y="11825"/>
                  </a:lnTo>
                  <a:lnTo>
                    <a:pt x="191" y="12026"/>
                  </a:lnTo>
                  <a:lnTo>
                    <a:pt x="159" y="12194"/>
                  </a:lnTo>
                  <a:lnTo>
                    <a:pt x="129" y="12362"/>
                  </a:lnTo>
                  <a:lnTo>
                    <a:pt x="103" y="12530"/>
                  </a:lnTo>
                  <a:lnTo>
                    <a:pt x="79" y="12732"/>
                  </a:lnTo>
                  <a:lnTo>
                    <a:pt x="58" y="12900"/>
                  </a:lnTo>
                  <a:lnTo>
                    <a:pt x="41" y="13101"/>
                  </a:lnTo>
                  <a:lnTo>
                    <a:pt x="26" y="13303"/>
                  </a:lnTo>
                  <a:lnTo>
                    <a:pt x="15" y="13471"/>
                  </a:lnTo>
                  <a:lnTo>
                    <a:pt x="7" y="13672"/>
                  </a:lnTo>
                  <a:lnTo>
                    <a:pt x="1" y="13874"/>
                  </a:lnTo>
                  <a:lnTo>
                    <a:pt x="0" y="14008"/>
                  </a:lnTo>
                  <a:lnTo>
                    <a:pt x="0" y="14176"/>
                  </a:lnTo>
                  <a:lnTo>
                    <a:pt x="1" y="14310"/>
                  </a:lnTo>
                  <a:lnTo>
                    <a:pt x="5" y="14512"/>
                  </a:lnTo>
                  <a:lnTo>
                    <a:pt x="13" y="14714"/>
                  </a:lnTo>
                  <a:lnTo>
                    <a:pt x="24" y="14949"/>
                  </a:lnTo>
                  <a:lnTo>
                    <a:pt x="38" y="15150"/>
                  </a:lnTo>
                  <a:lnTo>
                    <a:pt x="56" y="15385"/>
                  </a:lnTo>
                  <a:lnTo>
                    <a:pt x="77" y="15621"/>
                  </a:lnTo>
                  <a:lnTo>
                    <a:pt x="102" y="15856"/>
                  </a:lnTo>
                  <a:lnTo>
                    <a:pt x="130" y="16091"/>
                  </a:lnTo>
                  <a:lnTo>
                    <a:pt x="161" y="16326"/>
                  </a:lnTo>
                  <a:lnTo>
                    <a:pt x="197" y="16561"/>
                  </a:lnTo>
                  <a:lnTo>
                    <a:pt x="235" y="16830"/>
                  </a:lnTo>
                  <a:lnTo>
                    <a:pt x="277" y="17065"/>
                  </a:lnTo>
                  <a:lnTo>
                    <a:pt x="323" y="17334"/>
                  </a:lnTo>
                  <a:lnTo>
                    <a:pt x="372" y="17569"/>
                  </a:lnTo>
                  <a:lnTo>
                    <a:pt x="425" y="17838"/>
                  </a:lnTo>
                  <a:lnTo>
                    <a:pt x="482" y="18106"/>
                  </a:lnTo>
                  <a:lnTo>
                    <a:pt x="543" y="18375"/>
                  </a:lnTo>
                  <a:lnTo>
                    <a:pt x="607" y="18644"/>
                  </a:lnTo>
                  <a:lnTo>
                    <a:pt x="675" y="18946"/>
                  </a:lnTo>
                  <a:lnTo>
                    <a:pt x="747" y="19215"/>
                  </a:lnTo>
                  <a:lnTo>
                    <a:pt x="822" y="19484"/>
                  </a:lnTo>
                  <a:lnTo>
                    <a:pt x="902" y="19786"/>
                  </a:lnTo>
                  <a:lnTo>
                    <a:pt x="985" y="20088"/>
                  </a:lnTo>
                  <a:lnTo>
                    <a:pt x="1073" y="20391"/>
                  </a:lnTo>
                  <a:lnTo>
                    <a:pt x="1164" y="20693"/>
                  </a:lnTo>
                  <a:lnTo>
                    <a:pt x="1259" y="20995"/>
                  </a:lnTo>
                  <a:lnTo>
                    <a:pt x="1359" y="21298"/>
                  </a:lnTo>
                  <a:lnTo>
                    <a:pt x="1462" y="21600"/>
                  </a:lnTo>
                  <a:lnTo>
                    <a:pt x="1481" y="21533"/>
                  </a:lnTo>
                  <a:lnTo>
                    <a:pt x="1519" y="21398"/>
                  </a:lnTo>
                  <a:lnTo>
                    <a:pt x="1557" y="21264"/>
                  </a:lnTo>
                  <a:lnTo>
                    <a:pt x="1578" y="21163"/>
                  </a:lnTo>
                  <a:lnTo>
                    <a:pt x="1599" y="21096"/>
                  </a:lnTo>
                  <a:lnTo>
                    <a:pt x="1621" y="21029"/>
                  </a:lnTo>
                  <a:lnTo>
                    <a:pt x="1645" y="20962"/>
                  </a:lnTo>
                  <a:lnTo>
                    <a:pt x="1671" y="20895"/>
                  </a:lnTo>
                  <a:lnTo>
                    <a:pt x="1699" y="20794"/>
                  </a:lnTo>
                  <a:lnTo>
                    <a:pt x="1729" y="20727"/>
                  </a:lnTo>
                  <a:lnTo>
                    <a:pt x="1762" y="20659"/>
                  </a:lnTo>
                  <a:lnTo>
                    <a:pt x="1798" y="20592"/>
                  </a:lnTo>
                  <a:lnTo>
                    <a:pt x="1837" y="20525"/>
                  </a:lnTo>
                  <a:lnTo>
                    <a:pt x="1880" y="20424"/>
                  </a:lnTo>
                  <a:lnTo>
                    <a:pt x="1926" y="20357"/>
                  </a:lnTo>
                  <a:lnTo>
                    <a:pt x="1976" y="20290"/>
                  </a:lnTo>
                  <a:lnTo>
                    <a:pt x="2031" y="20223"/>
                  </a:lnTo>
                  <a:lnTo>
                    <a:pt x="2090" y="20122"/>
                  </a:lnTo>
                  <a:lnTo>
                    <a:pt x="2154" y="20055"/>
                  </a:lnTo>
                  <a:lnTo>
                    <a:pt x="2223" y="19988"/>
                  </a:lnTo>
                  <a:lnTo>
                    <a:pt x="2297" y="19887"/>
                  </a:lnTo>
                  <a:lnTo>
                    <a:pt x="2377" y="19820"/>
                  </a:lnTo>
                  <a:lnTo>
                    <a:pt x="2463" y="19719"/>
                  </a:lnTo>
                  <a:lnTo>
                    <a:pt x="2556" y="19652"/>
                  </a:lnTo>
                  <a:lnTo>
                    <a:pt x="2655" y="19551"/>
                  </a:lnTo>
                  <a:lnTo>
                    <a:pt x="2760" y="19484"/>
                  </a:lnTo>
                  <a:lnTo>
                    <a:pt x="2873" y="19383"/>
                  </a:lnTo>
                  <a:lnTo>
                    <a:pt x="2992" y="19316"/>
                  </a:lnTo>
                  <a:lnTo>
                    <a:pt x="3120" y="19215"/>
                  </a:lnTo>
                  <a:lnTo>
                    <a:pt x="3255" y="19114"/>
                  </a:lnTo>
                  <a:lnTo>
                    <a:pt x="3398" y="19047"/>
                  </a:lnTo>
                  <a:lnTo>
                    <a:pt x="3550" y="18946"/>
                  </a:lnTo>
                  <a:lnTo>
                    <a:pt x="3710" y="18845"/>
                  </a:lnTo>
                  <a:lnTo>
                    <a:pt x="3880" y="18778"/>
                  </a:lnTo>
                  <a:lnTo>
                    <a:pt x="4058" y="18677"/>
                  </a:lnTo>
                  <a:lnTo>
                    <a:pt x="4246" y="18577"/>
                  </a:lnTo>
                  <a:lnTo>
                    <a:pt x="4444" y="18476"/>
                  </a:lnTo>
                  <a:lnTo>
                    <a:pt x="4652" y="18375"/>
                  </a:lnTo>
                  <a:lnTo>
                    <a:pt x="4870" y="18274"/>
                  </a:lnTo>
                  <a:lnTo>
                    <a:pt x="5099" y="18174"/>
                  </a:lnTo>
                  <a:lnTo>
                    <a:pt x="5339" y="18073"/>
                  </a:lnTo>
                  <a:lnTo>
                    <a:pt x="5590" y="17938"/>
                  </a:lnTo>
                  <a:lnTo>
                    <a:pt x="5852" y="17838"/>
                  </a:lnTo>
                  <a:lnTo>
                    <a:pt x="6126" y="17737"/>
                  </a:lnTo>
                  <a:lnTo>
                    <a:pt x="6412" y="17636"/>
                  </a:lnTo>
                  <a:lnTo>
                    <a:pt x="6710" y="17502"/>
                  </a:lnTo>
                  <a:lnTo>
                    <a:pt x="7020" y="17401"/>
                  </a:lnTo>
                  <a:lnTo>
                    <a:pt x="7343" y="17267"/>
                  </a:lnTo>
                  <a:lnTo>
                    <a:pt x="7680" y="17132"/>
                  </a:lnTo>
                  <a:lnTo>
                    <a:pt x="8030" y="17031"/>
                  </a:lnTo>
                  <a:lnTo>
                    <a:pt x="8393" y="16897"/>
                  </a:lnTo>
                  <a:lnTo>
                    <a:pt x="8770" y="16763"/>
                  </a:lnTo>
                  <a:lnTo>
                    <a:pt x="9226" y="16628"/>
                  </a:lnTo>
                  <a:lnTo>
                    <a:pt x="9450" y="16528"/>
                  </a:lnTo>
                  <a:lnTo>
                    <a:pt x="9888" y="16393"/>
                  </a:lnTo>
                  <a:lnTo>
                    <a:pt x="10103" y="16292"/>
                  </a:lnTo>
                  <a:lnTo>
                    <a:pt x="10524" y="16158"/>
                  </a:lnTo>
                  <a:lnTo>
                    <a:pt x="10730" y="16057"/>
                  </a:lnTo>
                  <a:lnTo>
                    <a:pt x="11133" y="15923"/>
                  </a:lnTo>
                  <a:lnTo>
                    <a:pt x="11331" y="15822"/>
                  </a:lnTo>
                  <a:lnTo>
                    <a:pt x="11526" y="15755"/>
                  </a:lnTo>
                  <a:lnTo>
                    <a:pt x="11718" y="15654"/>
                  </a:lnTo>
                  <a:lnTo>
                    <a:pt x="12094" y="15520"/>
                  </a:lnTo>
                  <a:lnTo>
                    <a:pt x="12278" y="15419"/>
                  </a:lnTo>
                  <a:lnTo>
                    <a:pt x="12460" y="15352"/>
                  </a:lnTo>
                  <a:lnTo>
                    <a:pt x="12638" y="15251"/>
                  </a:lnTo>
                  <a:lnTo>
                    <a:pt x="12815" y="15184"/>
                  </a:lnTo>
                  <a:lnTo>
                    <a:pt x="12988" y="15083"/>
                  </a:lnTo>
                  <a:lnTo>
                    <a:pt x="13159" y="15016"/>
                  </a:lnTo>
                  <a:lnTo>
                    <a:pt x="13327" y="14915"/>
                  </a:lnTo>
                  <a:lnTo>
                    <a:pt x="13493" y="14848"/>
                  </a:lnTo>
                  <a:lnTo>
                    <a:pt x="13657" y="14747"/>
                  </a:lnTo>
                  <a:lnTo>
                    <a:pt x="13817" y="14680"/>
                  </a:lnTo>
                  <a:lnTo>
                    <a:pt x="13976" y="14579"/>
                  </a:lnTo>
                  <a:lnTo>
                    <a:pt x="14132" y="14512"/>
                  </a:lnTo>
                  <a:lnTo>
                    <a:pt x="14285" y="14411"/>
                  </a:lnTo>
                  <a:lnTo>
                    <a:pt x="14436" y="14344"/>
                  </a:lnTo>
                  <a:lnTo>
                    <a:pt x="14585" y="14243"/>
                  </a:lnTo>
                  <a:lnTo>
                    <a:pt x="14731" y="14176"/>
                  </a:lnTo>
                  <a:lnTo>
                    <a:pt x="14875" y="14075"/>
                  </a:lnTo>
                  <a:lnTo>
                    <a:pt x="15017" y="14008"/>
                  </a:lnTo>
                  <a:lnTo>
                    <a:pt x="15156" y="13907"/>
                  </a:lnTo>
                  <a:lnTo>
                    <a:pt x="15293" y="13840"/>
                  </a:lnTo>
                  <a:lnTo>
                    <a:pt x="15428" y="13739"/>
                  </a:lnTo>
                  <a:lnTo>
                    <a:pt x="15561" y="13639"/>
                  </a:lnTo>
                  <a:lnTo>
                    <a:pt x="15691" y="13571"/>
                  </a:lnTo>
                  <a:lnTo>
                    <a:pt x="15819" y="13471"/>
                  </a:lnTo>
                  <a:lnTo>
                    <a:pt x="15945" y="13403"/>
                  </a:lnTo>
                  <a:lnTo>
                    <a:pt x="16069" y="13303"/>
                  </a:lnTo>
                  <a:lnTo>
                    <a:pt x="16191" y="13202"/>
                  </a:lnTo>
                  <a:lnTo>
                    <a:pt x="16310" y="13135"/>
                  </a:lnTo>
                  <a:lnTo>
                    <a:pt x="16428" y="13034"/>
                  </a:lnTo>
                  <a:lnTo>
                    <a:pt x="16543" y="12933"/>
                  </a:lnTo>
                  <a:lnTo>
                    <a:pt x="16657" y="12866"/>
                  </a:lnTo>
                  <a:lnTo>
                    <a:pt x="16768" y="12765"/>
                  </a:lnTo>
                  <a:lnTo>
                    <a:pt x="16877" y="12664"/>
                  </a:lnTo>
                  <a:lnTo>
                    <a:pt x="16985" y="12597"/>
                  </a:lnTo>
                  <a:lnTo>
                    <a:pt x="17090" y="12496"/>
                  </a:lnTo>
                  <a:lnTo>
                    <a:pt x="17194" y="12396"/>
                  </a:lnTo>
                  <a:lnTo>
                    <a:pt x="17295" y="12295"/>
                  </a:lnTo>
                  <a:lnTo>
                    <a:pt x="17395" y="12228"/>
                  </a:lnTo>
                  <a:lnTo>
                    <a:pt x="17493" y="12127"/>
                  </a:lnTo>
                  <a:lnTo>
                    <a:pt x="17589" y="12026"/>
                  </a:lnTo>
                  <a:lnTo>
                    <a:pt x="17683" y="11925"/>
                  </a:lnTo>
                  <a:lnTo>
                    <a:pt x="17775" y="11858"/>
                  </a:lnTo>
                  <a:lnTo>
                    <a:pt x="17865" y="11757"/>
                  </a:lnTo>
                  <a:lnTo>
                    <a:pt x="17954" y="11657"/>
                  </a:lnTo>
                  <a:lnTo>
                    <a:pt x="18041" y="11556"/>
                  </a:lnTo>
                  <a:lnTo>
                    <a:pt x="18126" y="11489"/>
                  </a:lnTo>
                  <a:lnTo>
                    <a:pt x="18210" y="11388"/>
                  </a:lnTo>
                  <a:lnTo>
                    <a:pt x="18292" y="11287"/>
                  </a:lnTo>
                  <a:lnTo>
                    <a:pt x="18372" y="11186"/>
                  </a:lnTo>
                  <a:lnTo>
                    <a:pt x="18450" y="11086"/>
                  </a:lnTo>
                  <a:lnTo>
                    <a:pt x="18527" y="10985"/>
                  </a:lnTo>
                  <a:lnTo>
                    <a:pt x="18603" y="10884"/>
                  </a:lnTo>
                  <a:lnTo>
                    <a:pt x="18676" y="10817"/>
                  </a:lnTo>
                  <a:lnTo>
                    <a:pt x="18749" y="10716"/>
                  </a:lnTo>
                  <a:lnTo>
                    <a:pt x="18819" y="10615"/>
                  </a:lnTo>
                  <a:lnTo>
                    <a:pt x="18888" y="10514"/>
                  </a:lnTo>
                  <a:lnTo>
                    <a:pt x="18956" y="10414"/>
                  </a:lnTo>
                  <a:lnTo>
                    <a:pt x="19022" y="10313"/>
                  </a:lnTo>
                  <a:lnTo>
                    <a:pt x="19087" y="10212"/>
                  </a:lnTo>
                  <a:lnTo>
                    <a:pt x="19150" y="10111"/>
                  </a:lnTo>
                  <a:lnTo>
                    <a:pt x="19212" y="10011"/>
                  </a:lnTo>
                  <a:lnTo>
                    <a:pt x="19272" y="9910"/>
                  </a:lnTo>
                  <a:lnTo>
                    <a:pt x="19331" y="9809"/>
                  </a:lnTo>
                  <a:lnTo>
                    <a:pt x="19389" y="9708"/>
                  </a:lnTo>
                  <a:lnTo>
                    <a:pt x="19446" y="9607"/>
                  </a:lnTo>
                  <a:lnTo>
                    <a:pt x="19501" y="9507"/>
                  </a:lnTo>
                  <a:lnTo>
                    <a:pt x="19555" y="9406"/>
                  </a:lnTo>
                  <a:lnTo>
                    <a:pt x="19607" y="9305"/>
                  </a:lnTo>
                  <a:lnTo>
                    <a:pt x="19658" y="9204"/>
                  </a:lnTo>
                  <a:lnTo>
                    <a:pt x="19709" y="9104"/>
                  </a:lnTo>
                  <a:lnTo>
                    <a:pt x="19758" y="9003"/>
                  </a:lnTo>
                  <a:lnTo>
                    <a:pt x="19852" y="8801"/>
                  </a:lnTo>
                  <a:lnTo>
                    <a:pt x="19897" y="8700"/>
                  </a:lnTo>
                  <a:lnTo>
                    <a:pt x="19942" y="8600"/>
                  </a:lnTo>
                  <a:lnTo>
                    <a:pt x="19985" y="8499"/>
                  </a:lnTo>
                  <a:lnTo>
                    <a:pt x="20027" y="8398"/>
                  </a:lnTo>
                  <a:lnTo>
                    <a:pt x="20068" y="8264"/>
                  </a:lnTo>
                  <a:lnTo>
                    <a:pt x="20148" y="8062"/>
                  </a:lnTo>
                  <a:lnTo>
                    <a:pt x="20186" y="7961"/>
                  </a:lnTo>
                  <a:lnTo>
                    <a:pt x="20223" y="7861"/>
                  </a:lnTo>
                  <a:lnTo>
                    <a:pt x="20259" y="7760"/>
                  </a:lnTo>
                  <a:lnTo>
                    <a:pt x="20294" y="7626"/>
                  </a:lnTo>
                  <a:lnTo>
                    <a:pt x="20329" y="7525"/>
                  </a:lnTo>
                  <a:lnTo>
                    <a:pt x="20395" y="7323"/>
                  </a:lnTo>
                  <a:lnTo>
                    <a:pt x="20427" y="7222"/>
                  </a:lnTo>
                  <a:lnTo>
                    <a:pt x="20458" y="7088"/>
                  </a:lnTo>
                  <a:lnTo>
                    <a:pt x="20488" y="6987"/>
                  </a:lnTo>
                  <a:lnTo>
                    <a:pt x="20517" y="6886"/>
                  </a:lnTo>
                  <a:lnTo>
                    <a:pt x="20546" y="6786"/>
                  </a:lnTo>
                  <a:lnTo>
                    <a:pt x="20574" y="6651"/>
                  </a:lnTo>
                  <a:lnTo>
                    <a:pt x="20601" y="6551"/>
                  </a:lnTo>
                  <a:lnTo>
                    <a:pt x="20628" y="6450"/>
                  </a:lnTo>
                  <a:lnTo>
                    <a:pt x="20654" y="6315"/>
                  </a:lnTo>
                  <a:lnTo>
                    <a:pt x="20679" y="6215"/>
                  </a:lnTo>
                  <a:lnTo>
                    <a:pt x="20704" y="6114"/>
                  </a:lnTo>
                  <a:lnTo>
                    <a:pt x="20728" y="5979"/>
                  </a:lnTo>
                  <a:lnTo>
                    <a:pt x="20751" y="5879"/>
                  </a:lnTo>
                  <a:lnTo>
                    <a:pt x="20774" y="5744"/>
                  </a:lnTo>
                  <a:lnTo>
                    <a:pt x="20796" y="5644"/>
                  </a:lnTo>
                  <a:lnTo>
                    <a:pt x="20818" y="5543"/>
                  </a:lnTo>
                  <a:lnTo>
                    <a:pt x="20840" y="5408"/>
                  </a:lnTo>
                  <a:lnTo>
                    <a:pt x="20860" y="5308"/>
                  </a:lnTo>
                  <a:lnTo>
                    <a:pt x="20881" y="5173"/>
                  </a:lnTo>
                  <a:lnTo>
                    <a:pt x="20901" y="5072"/>
                  </a:lnTo>
                  <a:lnTo>
                    <a:pt x="20920" y="4938"/>
                  </a:lnTo>
                  <a:lnTo>
                    <a:pt x="20940" y="4837"/>
                  </a:lnTo>
                  <a:lnTo>
                    <a:pt x="20958" y="4703"/>
                  </a:lnTo>
                  <a:lnTo>
                    <a:pt x="20977" y="4602"/>
                  </a:lnTo>
                  <a:lnTo>
                    <a:pt x="20995" y="4468"/>
                  </a:lnTo>
                  <a:lnTo>
                    <a:pt x="21013" y="4367"/>
                  </a:lnTo>
                  <a:lnTo>
                    <a:pt x="21030" y="4233"/>
                  </a:lnTo>
                  <a:lnTo>
                    <a:pt x="21048" y="4132"/>
                  </a:lnTo>
                  <a:lnTo>
                    <a:pt x="21065" y="3998"/>
                  </a:lnTo>
                  <a:lnTo>
                    <a:pt x="21082" y="3897"/>
                  </a:lnTo>
                  <a:lnTo>
                    <a:pt x="21098" y="3762"/>
                  </a:lnTo>
                  <a:lnTo>
                    <a:pt x="21115" y="3662"/>
                  </a:lnTo>
                  <a:lnTo>
                    <a:pt x="21131" y="3527"/>
                  </a:lnTo>
                  <a:lnTo>
                    <a:pt x="21147" y="3393"/>
                  </a:lnTo>
                  <a:lnTo>
                    <a:pt x="21163" y="3292"/>
                  </a:lnTo>
                  <a:lnTo>
                    <a:pt x="21179" y="3158"/>
                  </a:lnTo>
                  <a:lnTo>
                    <a:pt x="21211" y="2923"/>
                  </a:lnTo>
                  <a:lnTo>
                    <a:pt x="21322" y="2049"/>
                  </a:lnTo>
                  <a:lnTo>
                    <a:pt x="21354" y="1780"/>
                  </a:lnTo>
                  <a:lnTo>
                    <a:pt x="21388" y="1512"/>
                  </a:lnTo>
                  <a:lnTo>
                    <a:pt x="21404" y="1411"/>
                  </a:lnTo>
                  <a:lnTo>
                    <a:pt x="21422" y="1277"/>
                  </a:lnTo>
                  <a:lnTo>
                    <a:pt x="21439" y="1142"/>
                  </a:lnTo>
                  <a:lnTo>
                    <a:pt x="21457" y="1008"/>
                  </a:lnTo>
                  <a:lnTo>
                    <a:pt x="21474" y="873"/>
                  </a:lnTo>
                  <a:lnTo>
                    <a:pt x="21493" y="739"/>
                  </a:lnTo>
                  <a:lnTo>
                    <a:pt x="21511" y="605"/>
                  </a:lnTo>
                  <a:lnTo>
                    <a:pt x="21530" y="470"/>
                  </a:lnTo>
                  <a:lnTo>
                    <a:pt x="21549" y="336"/>
                  </a:lnTo>
                  <a:lnTo>
                    <a:pt x="21569" y="202"/>
                  </a:lnTo>
                  <a:lnTo>
                    <a:pt x="21589" y="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1" name="Kształt"/>
            <p:cNvSpPr/>
            <p:nvPr/>
          </p:nvSpPr>
          <p:spPr>
            <a:xfrm>
              <a:off x="2296154" y="6728"/>
              <a:ext cx="7949650" cy="1370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366" y="0"/>
                  </a:lnTo>
                  <a:lnTo>
                    <a:pt x="19836" y="5048"/>
                  </a:lnTo>
                  <a:lnTo>
                    <a:pt x="19736" y="5194"/>
                  </a:lnTo>
                  <a:lnTo>
                    <a:pt x="19635" y="5364"/>
                  </a:lnTo>
                  <a:lnTo>
                    <a:pt x="19531" y="5509"/>
                  </a:lnTo>
                  <a:lnTo>
                    <a:pt x="19426" y="5655"/>
                  </a:lnTo>
                  <a:lnTo>
                    <a:pt x="19320" y="5800"/>
                  </a:lnTo>
                  <a:lnTo>
                    <a:pt x="19211" y="5946"/>
                  </a:lnTo>
                  <a:lnTo>
                    <a:pt x="19101" y="6092"/>
                  </a:lnTo>
                  <a:lnTo>
                    <a:pt x="18990" y="6237"/>
                  </a:lnTo>
                  <a:lnTo>
                    <a:pt x="18877" y="6383"/>
                  </a:lnTo>
                  <a:lnTo>
                    <a:pt x="18763" y="6504"/>
                  </a:lnTo>
                  <a:lnTo>
                    <a:pt x="18647" y="6650"/>
                  </a:lnTo>
                  <a:lnTo>
                    <a:pt x="18529" y="6771"/>
                  </a:lnTo>
                  <a:lnTo>
                    <a:pt x="18411" y="6917"/>
                  </a:lnTo>
                  <a:lnTo>
                    <a:pt x="18290" y="7038"/>
                  </a:lnTo>
                  <a:lnTo>
                    <a:pt x="18169" y="7160"/>
                  </a:lnTo>
                  <a:lnTo>
                    <a:pt x="18046" y="7281"/>
                  </a:lnTo>
                  <a:lnTo>
                    <a:pt x="17922" y="7402"/>
                  </a:lnTo>
                  <a:lnTo>
                    <a:pt x="17796" y="7524"/>
                  </a:lnTo>
                  <a:lnTo>
                    <a:pt x="17670" y="7645"/>
                  </a:lnTo>
                  <a:lnTo>
                    <a:pt x="17542" y="7742"/>
                  </a:lnTo>
                  <a:lnTo>
                    <a:pt x="17412" y="7863"/>
                  </a:lnTo>
                  <a:lnTo>
                    <a:pt x="17282" y="7985"/>
                  </a:lnTo>
                  <a:lnTo>
                    <a:pt x="17151" y="8082"/>
                  </a:lnTo>
                  <a:lnTo>
                    <a:pt x="17018" y="8179"/>
                  </a:lnTo>
                  <a:lnTo>
                    <a:pt x="16884" y="8300"/>
                  </a:lnTo>
                  <a:lnTo>
                    <a:pt x="16614" y="8494"/>
                  </a:lnTo>
                  <a:lnTo>
                    <a:pt x="16339" y="8689"/>
                  </a:lnTo>
                  <a:lnTo>
                    <a:pt x="16061" y="8883"/>
                  </a:lnTo>
                  <a:lnTo>
                    <a:pt x="15779" y="9077"/>
                  </a:lnTo>
                  <a:lnTo>
                    <a:pt x="15636" y="9150"/>
                  </a:lnTo>
                  <a:lnTo>
                    <a:pt x="15493" y="9247"/>
                  </a:lnTo>
                  <a:lnTo>
                    <a:pt x="15349" y="9320"/>
                  </a:lnTo>
                  <a:lnTo>
                    <a:pt x="15204" y="9417"/>
                  </a:lnTo>
                  <a:lnTo>
                    <a:pt x="15059" y="9489"/>
                  </a:lnTo>
                  <a:lnTo>
                    <a:pt x="14913" y="9587"/>
                  </a:lnTo>
                  <a:lnTo>
                    <a:pt x="14470" y="9805"/>
                  </a:lnTo>
                  <a:lnTo>
                    <a:pt x="14322" y="9902"/>
                  </a:lnTo>
                  <a:lnTo>
                    <a:pt x="13721" y="10193"/>
                  </a:lnTo>
                  <a:lnTo>
                    <a:pt x="13570" y="10242"/>
                  </a:lnTo>
                  <a:lnTo>
                    <a:pt x="12960" y="10533"/>
                  </a:lnTo>
                  <a:lnTo>
                    <a:pt x="12807" y="10582"/>
                  </a:lnTo>
                  <a:lnTo>
                    <a:pt x="12500" y="10727"/>
                  </a:lnTo>
                  <a:lnTo>
                    <a:pt x="12345" y="10776"/>
                  </a:lnTo>
                  <a:lnTo>
                    <a:pt x="12191" y="10849"/>
                  </a:lnTo>
                  <a:lnTo>
                    <a:pt x="12036" y="10897"/>
                  </a:lnTo>
                  <a:lnTo>
                    <a:pt x="11882" y="10970"/>
                  </a:lnTo>
                  <a:lnTo>
                    <a:pt x="11727" y="11018"/>
                  </a:lnTo>
                  <a:lnTo>
                    <a:pt x="11572" y="11091"/>
                  </a:lnTo>
                  <a:lnTo>
                    <a:pt x="11262" y="11188"/>
                  </a:lnTo>
                  <a:lnTo>
                    <a:pt x="11107" y="11261"/>
                  </a:lnTo>
                  <a:lnTo>
                    <a:pt x="10796" y="11358"/>
                  </a:lnTo>
                  <a:lnTo>
                    <a:pt x="10641" y="11431"/>
                  </a:lnTo>
                  <a:lnTo>
                    <a:pt x="10022" y="11625"/>
                  </a:lnTo>
                  <a:lnTo>
                    <a:pt x="9867" y="11698"/>
                  </a:lnTo>
                  <a:lnTo>
                    <a:pt x="9252" y="11892"/>
                  </a:lnTo>
                  <a:lnTo>
                    <a:pt x="8793" y="12062"/>
                  </a:lnTo>
                  <a:lnTo>
                    <a:pt x="7888" y="12353"/>
                  </a:lnTo>
                  <a:lnTo>
                    <a:pt x="7739" y="12426"/>
                  </a:lnTo>
                  <a:lnTo>
                    <a:pt x="7003" y="12669"/>
                  </a:lnTo>
                  <a:lnTo>
                    <a:pt x="6858" y="12742"/>
                  </a:lnTo>
                  <a:lnTo>
                    <a:pt x="6427" y="12887"/>
                  </a:lnTo>
                  <a:lnTo>
                    <a:pt x="6285" y="12960"/>
                  </a:lnTo>
                  <a:lnTo>
                    <a:pt x="5865" y="13106"/>
                  </a:lnTo>
                  <a:lnTo>
                    <a:pt x="5726" y="13178"/>
                  </a:lnTo>
                  <a:lnTo>
                    <a:pt x="5589" y="13227"/>
                  </a:lnTo>
                  <a:lnTo>
                    <a:pt x="5453" y="13300"/>
                  </a:lnTo>
                  <a:lnTo>
                    <a:pt x="5183" y="13397"/>
                  </a:lnTo>
                  <a:lnTo>
                    <a:pt x="5050" y="13470"/>
                  </a:lnTo>
                  <a:lnTo>
                    <a:pt x="4918" y="13518"/>
                  </a:lnTo>
                  <a:lnTo>
                    <a:pt x="4657" y="13664"/>
                  </a:lnTo>
                  <a:lnTo>
                    <a:pt x="4528" y="13712"/>
                  </a:lnTo>
                  <a:lnTo>
                    <a:pt x="4401" y="13785"/>
                  </a:lnTo>
                  <a:lnTo>
                    <a:pt x="4274" y="13834"/>
                  </a:lnTo>
                  <a:lnTo>
                    <a:pt x="4150" y="13907"/>
                  </a:lnTo>
                  <a:lnTo>
                    <a:pt x="4026" y="13979"/>
                  </a:lnTo>
                  <a:lnTo>
                    <a:pt x="3904" y="14052"/>
                  </a:lnTo>
                  <a:lnTo>
                    <a:pt x="3783" y="14125"/>
                  </a:lnTo>
                  <a:lnTo>
                    <a:pt x="3663" y="14198"/>
                  </a:lnTo>
                  <a:lnTo>
                    <a:pt x="3545" y="14246"/>
                  </a:lnTo>
                  <a:lnTo>
                    <a:pt x="3428" y="14319"/>
                  </a:lnTo>
                  <a:lnTo>
                    <a:pt x="3313" y="14416"/>
                  </a:lnTo>
                  <a:lnTo>
                    <a:pt x="3199" y="14489"/>
                  </a:lnTo>
                  <a:lnTo>
                    <a:pt x="3087" y="14562"/>
                  </a:lnTo>
                  <a:lnTo>
                    <a:pt x="2976" y="14635"/>
                  </a:lnTo>
                  <a:lnTo>
                    <a:pt x="2867" y="14707"/>
                  </a:lnTo>
                  <a:lnTo>
                    <a:pt x="2759" y="14804"/>
                  </a:lnTo>
                  <a:lnTo>
                    <a:pt x="2653" y="14877"/>
                  </a:lnTo>
                  <a:lnTo>
                    <a:pt x="2549" y="14950"/>
                  </a:lnTo>
                  <a:lnTo>
                    <a:pt x="2446" y="15047"/>
                  </a:lnTo>
                  <a:lnTo>
                    <a:pt x="2345" y="15120"/>
                  </a:lnTo>
                  <a:lnTo>
                    <a:pt x="2246" y="15217"/>
                  </a:lnTo>
                  <a:lnTo>
                    <a:pt x="2149" y="15314"/>
                  </a:lnTo>
                  <a:lnTo>
                    <a:pt x="2053" y="15387"/>
                  </a:lnTo>
                  <a:lnTo>
                    <a:pt x="1959" y="15484"/>
                  </a:lnTo>
                  <a:lnTo>
                    <a:pt x="1867" y="15581"/>
                  </a:lnTo>
                  <a:lnTo>
                    <a:pt x="1777" y="15678"/>
                  </a:lnTo>
                  <a:lnTo>
                    <a:pt x="1689" y="15775"/>
                  </a:lnTo>
                  <a:lnTo>
                    <a:pt x="1602" y="15872"/>
                  </a:lnTo>
                  <a:lnTo>
                    <a:pt x="1518" y="15969"/>
                  </a:lnTo>
                  <a:lnTo>
                    <a:pt x="1436" y="16067"/>
                  </a:lnTo>
                  <a:lnTo>
                    <a:pt x="1355" y="16188"/>
                  </a:lnTo>
                  <a:lnTo>
                    <a:pt x="1277" y="16285"/>
                  </a:lnTo>
                  <a:lnTo>
                    <a:pt x="1200" y="16406"/>
                  </a:lnTo>
                  <a:lnTo>
                    <a:pt x="1126" y="16503"/>
                  </a:lnTo>
                  <a:lnTo>
                    <a:pt x="1054" y="16625"/>
                  </a:lnTo>
                  <a:lnTo>
                    <a:pt x="984" y="16722"/>
                  </a:lnTo>
                  <a:lnTo>
                    <a:pt x="916" y="16843"/>
                  </a:lnTo>
                  <a:lnTo>
                    <a:pt x="850" y="16964"/>
                  </a:lnTo>
                  <a:lnTo>
                    <a:pt x="787" y="17086"/>
                  </a:lnTo>
                  <a:lnTo>
                    <a:pt x="726" y="17207"/>
                  </a:lnTo>
                  <a:lnTo>
                    <a:pt x="667" y="17329"/>
                  </a:lnTo>
                  <a:lnTo>
                    <a:pt x="610" y="17474"/>
                  </a:lnTo>
                  <a:lnTo>
                    <a:pt x="556" y="17596"/>
                  </a:lnTo>
                  <a:lnTo>
                    <a:pt x="504" y="17717"/>
                  </a:lnTo>
                  <a:lnTo>
                    <a:pt x="454" y="17862"/>
                  </a:lnTo>
                  <a:lnTo>
                    <a:pt x="407" y="17984"/>
                  </a:lnTo>
                  <a:lnTo>
                    <a:pt x="362" y="18129"/>
                  </a:lnTo>
                  <a:lnTo>
                    <a:pt x="320" y="18275"/>
                  </a:lnTo>
                  <a:lnTo>
                    <a:pt x="280" y="18421"/>
                  </a:lnTo>
                  <a:lnTo>
                    <a:pt x="243" y="18566"/>
                  </a:lnTo>
                  <a:lnTo>
                    <a:pt x="208" y="18712"/>
                  </a:lnTo>
                  <a:lnTo>
                    <a:pt x="176" y="18858"/>
                  </a:lnTo>
                  <a:lnTo>
                    <a:pt x="147" y="19003"/>
                  </a:lnTo>
                  <a:lnTo>
                    <a:pt x="120" y="19173"/>
                  </a:lnTo>
                  <a:lnTo>
                    <a:pt x="95" y="19319"/>
                  </a:lnTo>
                  <a:lnTo>
                    <a:pt x="74" y="19489"/>
                  </a:lnTo>
                  <a:lnTo>
                    <a:pt x="55" y="19658"/>
                  </a:lnTo>
                  <a:lnTo>
                    <a:pt x="39" y="19828"/>
                  </a:lnTo>
                  <a:lnTo>
                    <a:pt x="25" y="19998"/>
                  </a:lnTo>
                  <a:lnTo>
                    <a:pt x="15" y="20168"/>
                  </a:lnTo>
                  <a:lnTo>
                    <a:pt x="7" y="20338"/>
                  </a:lnTo>
                  <a:lnTo>
                    <a:pt x="2" y="20508"/>
                  </a:lnTo>
                  <a:lnTo>
                    <a:pt x="0" y="20702"/>
                  </a:lnTo>
                  <a:lnTo>
                    <a:pt x="1" y="20872"/>
                  </a:lnTo>
                  <a:lnTo>
                    <a:pt x="5" y="21066"/>
                  </a:lnTo>
                  <a:lnTo>
                    <a:pt x="11" y="21260"/>
                  </a:lnTo>
                  <a:lnTo>
                    <a:pt x="21" y="21454"/>
                  </a:lnTo>
                  <a:lnTo>
                    <a:pt x="32" y="21600"/>
                  </a:lnTo>
                  <a:lnTo>
                    <a:pt x="11591" y="21600"/>
                  </a:lnTo>
                  <a:lnTo>
                    <a:pt x="11650" y="21576"/>
                  </a:lnTo>
                  <a:lnTo>
                    <a:pt x="11790" y="21527"/>
                  </a:lnTo>
                  <a:lnTo>
                    <a:pt x="11929" y="21454"/>
                  </a:lnTo>
                  <a:lnTo>
                    <a:pt x="12065" y="21382"/>
                  </a:lnTo>
                  <a:lnTo>
                    <a:pt x="12200" y="21309"/>
                  </a:lnTo>
                  <a:lnTo>
                    <a:pt x="12333" y="21236"/>
                  </a:lnTo>
                  <a:lnTo>
                    <a:pt x="12464" y="21187"/>
                  </a:lnTo>
                  <a:lnTo>
                    <a:pt x="12593" y="21115"/>
                  </a:lnTo>
                  <a:lnTo>
                    <a:pt x="12720" y="21042"/>
                  </a:lnTo>
                  <a:lnTo>
                    <a:pt x="12846" y="20969"/>
                  </a:lnTo>
                  <a:lnTo>
                    <a:pt x="12969" y="20896"/>
                  </a:lnTo>
                  <a:lnTo>
                    <a:pt x="13091" y="20848"/>
                  </a:lnTo>
                  <a:lnTo>
                    <a:pt x="13211" y="20775"/>
                  </a:lnTo>
                  <a:lnTo>
                    <a:pt x="13329" y="20702"/>
                  </a:lnTo>
                  <a:lnTo>
                    <a:pt x="13446" y="20629"/>
                  </a:lnTo>
                  <a:lnTo>
                    <a:pt x="13561" y="20556"/>
                  </a:lnTo>
                  <a:lnTo>
                    <a:pt x="13674" y="20484"/>
                  </a:lnTo>
                  <a:lnTo>
                    <a:pt x="13785" y="20411"/>
                  </a:lnTo>
                  <a:lnTo>
                    <a:pt x="13895" y="20338"/>
                  </a:lnTo>
                  <a:lnTo>
                    <a:pt x="14002" y="20289"/>
                  </a:lnTo>
                  <a:lnTo>
                    <a:pt x="14109" y="20217"/>
                  </a:lnTo>
                  <a:lnTo>
                    <a:pt x="14213" y="20144"/>
                  </a:lnTo>
                  <a:lnTo>
                    <a:pt x="14316" y="20071"/>
                  </a:lnTo>
                  <a:lnTo>
                    <a:pt x="14418" y="19998"/>
                  </a:lnTo>
                  <a:lnTo>
                    <a:pt x="14518" y="19925"/>
                  </a:lnTo>
                  <a:lnTo>
                    <a:pt x="14616" y="19853"/>
                  </a:lnTo>
                  <a:lnTo>
                    <a:pt x="14712" y="19780"/>
                  </a:lnTo>
                  <a:lnTo>
                    <a:pt x="14807" y="19707"/>
                  </a:lnTo>
                  <a:lnTo>
                    <a:pt x="14901" y="19634"/>
                  </a:lnTo>
                  <a:lnTo>
                    <a:pt x="14993" y="19561"/>
                  </a:lnTo>
                  <a:lnTo>
                    <a:pt x="15083" y="19489"/>
                  </a:lnTo>
                  <a:lnTo>
                    <a:pt x="15172" y="19416"/>
                  </a:lnTo>
                  <a:lnTo>
                    <a:pt x="15260" y="19343"/>
                  </a:lnTo>
                  <a:lnTo>
                    <a:pt x="15346" y="19270"/>
                  </a:lnTo>
                  <a:lnTo>
                    <a:pt x="15430" y="19197"/>
                  </a:lnTo>
                  <a:lnTo>
                    <a:pt x="15513" y="19124"/>
                  </a:lnTo>
                  <a:lnTo>
                    <a:pt x="15595" y="19052"/>
                  </a:lnTo>
                  <a:lnTo>
                    <a:pt x="15675" y="18979"/>
                  </a:lnTo>
                  <a:lnTo>
                    <a:pt x="15754" y="18906"/>
                  </a:lnTo>
                  <a:lnTo>
                    <a:pt x="15832" y="18809"/>
                  </a:lnTo>
                  <a:lnTo>
                    <a:pt x="15908" y="18736"/>
                  </a:lnTo>
                  <a:lnTo>
                    <a:pt x="15982" y="18663"/>
                  </a:lnTo>
                  <a:lnTo>
                    <a:pt x="16056" y="18591"/>
                  </a:lnTo>
                  <a:lnTo>
                    <a:pt x="16128" y="18518"/>
                  </a:lnTo>
                  <a:lnTo>
                    <a:pt x="16199" y="18445"/>
                  </a:lnTo>
                  <a:lnTo>
                    <a:pt x="16268" y="18372"/>
                  </a:lnTo>
                  <a:lnTo>
                    <a:pt x="16336" y="18275"/>
                  </a:lnTo>
                  <a:lnTo>
                    <a:pt x="16403" y="18202"/>
                  </a:lnTo>
                  <a:lnTo>
                    <a:pt x="16469" y="18129"/>
                  </a:lnTo>
                  <a:lnTo>
                    <a:pt x="16533" y="18057"/>
                  </a:lnTo>
                  <a:lnTo>
                    <a:pt x="16597" y="17984"/>
                  </a:lnTo>
                  <a:lnTo>
                    <a:pt x="16659" y="17887"/>
                  </a:lnTo>
                  <a:lnTo>
                    <a:pt x="16779" y="17741"/>
                  </a:lnTo>
                  <a:lnTo>
                    <a:pt x="16837" y="17668"/>
                  </a:lnTo>
                  <a:lnTo>
                    <a:pt x="16895" y="17571"/>
                  </a:lnTo>
                  <a:lnTo>
                    <a:pt x="16951" y="17498"/>
                  </a:lnTo>
                  <a:lnTo>
                    <a:pt x="17006" y="17426"/>
                  </a:lnTo>
                  <a:lnTo>
                    <a:pt x="17060" y="17353"/>
                  </a:lnTo>
                  <a:lnTo>
                    <a:pt x="17113" y="17256"/>
                  </a:lnTo>
                  <a:lnTo>
                    <a:pt x="17165" y="17183"/>
                  </a:lnTo>
                  <a:lnTo>
                    <a:pt x="17216" y="17110"/>
                  </a:lnTo>
                  <a:lnTo>
                    <a:pt x="17265" y="17013"/>
                  </a:lnTo>
                  <a:lnTo>
                    <a:pt x="17314" y="16940"/>
                  </a:lnTo>
                  <a:lnTo>
                    <a:pt x="17362" y="16867"/>
                  </a:lnTo>
                  <a:lnTo>
                    <a:pt x="17408" y="16770"/>
                  </a:lnTo>
                  <a:lnTo>
                    <a:pt x="17454" y="16698"/>
                  </a:lnTo>
                  <a:lnTo>
                    <a:pt x="17499" y="16625"/>
                  </a:lnTo>
                  <a:lnTo>
                    <a:pt x="17542" y="16528"/>
                  </a:lnTo>
                  <a:lnTo>
                    <a:pt x="17585" y="16455"/>
                  </a:lnTo>
                  <a:lnTo>
                    <a:pt x="17627" y="16358"/>
                  </a:lnTo>
                  <a:lnTo>
                    <a:pt x="17668" y="16285"/>
                  </a:lnTo>
                  <a:lnTo>
                    <a:pt x="17708" y="16188"/>
                  </a:lnTo>
                  <a:lnTo>
                    <a:pt x="17748" y="16115"/>
                  </a:lnTo>
                  <a:lnTo>
                    <a:pt x="17786" y="16042"/>
                  </a:lnTo>
                  <a:lnTo>
                    <a:pt x="17823" y="15945"/>
                  </a:lnTo>
                  <a:lnTo>
                    <a:pt x="17860" y="15872"/>
                  </a:lnTo>
                  <a:lnTo>
                    <a:pt x="17896" y="15775"/>
                  </a:lnTo>
                  <a:lnTo>
                    <a:pt x="17931" y="15702"/>
                  </a:lnTo>
                  <a:lnTo>
                    <a:pt x="17965" y="15605"/>
                  </a:lnTo>
                  <a:lnTo>
                    <a:pt x="17999" y="15533"/>
                  </a:lnTo>
                  <a:lnTo>
                    <a:pt x="18031" y="15436"/>
                  </a:lnTo>
                  <a:lnTo>
                    <a:pt x="18063" y="15338"/>
                  </a:lnTo>
                  <a:lnTo>
                    <a:pt x="18094" y="15266"/>
                  </a:lnTo>
                  <a:lnTo>
                    <a:pt x="18125" y="15169"/>
                  </a:lnTo>
                  <a:lnTo>
                    <a:pt x="18155" y="15096"/>
                  </a:lnTo>
                  <a:lnTo>
                    <a:pt x="18184" y="14999"/>
                  </a:lnTo>
                  <a:lnTo>
                    <a:pt x="18212" y="14902"/>
                  </a:lnTo>
                  <a:lnTo>
                    <a:pt x="18240" y="14829"/>
                  </a:lnTo>
                  <a:lnTo>
                    <a:pt x="18267" y="14732"/>
                  </a:lnTo>
                  <a:lnTo>
                    <a:pt x="18294" y="14659"/>
                  </a:lnTo>
                  <a:lnTo>
                    <a:pt x="18320" y="14562"/>
                  </a:lnTo>
                  <a:lnTo>
                    <a:pt x="18345" y="14465"/>
                  </a:lnTo>
                  <a:lnTo>
                    <a:pt x="18370" y="14392"/>
                  </a:lnTo>
                  <a:lnTo>
                    <a:pt x="18394" y="14295"/>
                  </a:lnTo>
                  <a:lnTo>
                    <a:pt x="18440" y="14101"/>
                  </a:lnTo>
                  <a:lnTo>
                    <a:pt x="18463" y="14028"/>
                  </a:lnTo>
                  <a:lnTo>
                    <a:pt x="18485" y="13931"/>
                  </a:lnTo>
                  <a:lnTo>
                    <a:pt x="18527" y="13737"/>
                  </a:lnTo>
                  <a:lnTo>
                    <a:pt x="18548" y="13664"/>
                  </a:lnTo>
                  <a:lnTo>
                    <a:pt x="18588" y="13470"/>
                  </a:lnTo>
                  <a:lnTo>
                    <a:pt x="18626" y="13276"/>
                  </a:lnTo>
                  <a:lnTo>
                    <a:pt x="18644" y="13178"/>
                  </a:lnTo>
                  <a:lnTo>
                    <a:pt x="18662" y="13106"/>
                  </a:lnTo>
                  <a:lnTo>
                    <a:pt x="18680" y="13009"/>
                  </a:lnTo>
                  <a:lnTo>
                    <a:pt x="18697" y="12911"/>
                  </a:lnTo>
                  <a:lnTo>
                    <a:pt x="18731" y="12717"/>
                  </a:lnTo>
                  <a:lnTo>
                    <a:pt x="18795" y="12329"/>
                  </a:lnTo>
                  <a:lnTo>
                    <a:pt x="18855" y="11941"/>
                  </a:lnTo>
                  <a:lnTo>
                    <a:pt x="18869" y="11844"/>
                  </a:lnTo>
                  <a:lnTo>
                    <a:pt x="18884" y="11747"/>
                  </a:lnTo>
                  <a:lnTo>
                    <a:pt x="18898" y="11649"/>
                  </a:lnTo>
                  <a:lnTo>
                    <a:pt x="18926" y="11455"/>
                  </a:lnTo>
                  <a:lnTo>
                    <a:pt x="18939" y="11358"/>
                  </a:lnTo>
                  <a:lnTo>
                    <a:pt x="18967" y="11164"/>
                  </a:lnTo>
                  <a:lnTo>
                    <a:pt x="18980" y="11067"/>
                  </a:lnTo>
                  <a:lnTo>
                    <a:pt x="19007" y="10849"/>
                  </a:lnTo>
                  <a:lnTo>
                    <a:pt x="19034" y="10654"/>
                  </a:lnTo>
                  <a:lnTo>
                    <a:pt x="19115" y="10023"/>
                  </a:lnTo>
                  <a:lnTo>
                    <a:pt x="19157" y="9732"/>
                  </a:lnTo>
                  <a:lnTo>
                    <a:pt x="19171" y="9611"/>
                  </a:lnTo>
                  <a:lnTo>
                    <a:pt x="19199" y="9417"/>
                  </a:lnTo>
                  <a:lnTo>
                    <a:pt x="19214" y="9295"/>
                  </a:lnTo>
                  <a:lnTo>
                    <a:pt x="19229" y="9198"/>
                  </a:lnTo>
                  <a:lnTo>
                    <a:pt x="19244" y="9077"/>
                  </a:lnTo>
                  <a:lnTo>
                    <a:pt x="19259" y="8980"/>
                  </a:lnTo>
                  <a:lnTo>
                    <a:pt x="19275" y="8858"/>
                  </a:lnTo>
                  <a:lnTo>
                    <a:pt x="19307" y="8664"/>
                  </a:lnTo>
                  <a:lnTo>
                    <a:pt x="19323" y="8543"/>
                  </a:lnTo>
                  <a:lnTo>
                    <a:pt x="19340" y="8446"/>
                  </a:lnTo>
                  <a:lnTo>
                    <a:pt x="19357" y="8324"/>
                  </a:lnTo>
                  <a:lnTo>
                    <a:pt x="19374" y="8227"/>
                  </a:lnTo>
                  <a:lnTo>
                    <a:pt x="19391" y="8106"/>
                  </a:lnTo>
                  <a:lnTo>
                    <a:pt x="19409" y="8009"/>
                  </a:lnTo>
                  <a:lnTo>
                    <a:pt x="19428" y="7888"/>
                  </a:lnTo>
                  <a:lnTo>
                    <a:pt x="19447" y="7766"/>
                  </a:lnTo>
                  <a:lnTo>
                    <a:pt x="19466" y="7669"/>
                  </a:lnTo>
                  <a:lnTo>
                    <a:pt x="19485" y="7548"/>
                  </a:lnTo>
                  <a:lnTo>
                    <a:pt x="19505" y="7451"/>
                  </a:lnTo>
                  <a:lnTo>
                    <a:pt x="19526" y="7329"/>
                  </a:lnTo>
                  <a:lnTo>
                    <a:pt x="19547" y="7208"/>
                  </a:lnTo>
                  <a:lnTo>
                    <a:pt x="19568" y="7111"/>
                  </a:lnTo>
                  <a:lnTo>
                    <a:pt x="19590" y="6990"/>
                  </a:lnTo>
                  <a:lnTo>
                    <a:pt x="19613" y="6868"/>
                  </a:lnTo>
                  <a:lnTo>
                    <a:pt x="19635" y="6771"/>
                  </a:lnTo>
                  <a:lnTo>
                    <a:pt x="19683" y="6529"/>
                  </a:lnTo>
                  <a:lnTo>
                    <a:pt x="19708" y="6407"/>
                  </a:lnTo>
                  <a:lnTo>
                    <a:pt x="19733" y="6310"/>
                  </a:lnTo>
                  <a:lnTo>
                    <a:pt x="19759" y="6189"/>
                  </a:lnTo>
                  <a:lnTo>
                    <a:pt x="19785" y="6067"/>
                  </a:lnTo>
                  <a:lnTo>
                    <a:pt x="19812" y="5946"/>
                  </a:lnTo>
                  <a:lnTo>
                    <a:pt x="19840" y="5825"/>
                  </a:lnTo>
                  <a:lnTo>
                    <a:pt x="19868" y="57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2" name="Kształt"/>
            <p:cNvSpPr/>
            <p:nvPr/>
          </p:nvSpPr>
          <p:spPr>
            <a:xfrm>
              <a:off x="9662804" y="6140084"/>
              <a:ext cx="3204190" cy="757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80" y="11089"/>
                  </a:lnTo>
                  <a:lnTo>
                    <a:pt x="16692" y="11419"/>
                  </a:lnTo>
                  <a:lnTo>
                    <a:pt x="16400" y="11744"/>
                  </a:lnTo>
                  <a:lnTo>
                    <a:pt x="16103" y="12063"/>
                  </a:lnTo>
                  <a:lnTo>
                    <a:pt x="15801" y="12376"/>
                  </a:lnTo>
                  <a:lnTo>
                    <a:pt x="15495" y="12685"/>
                  </a:lnTo>
                  <a:lnTo>
                    <a:pt x="15184" y="12988"/>
                  </a:lnTo>
                  <a:lnTo>
                    <a:pt x="14868" y="13287"/>
                  </a:lnTo>
                  <a:lnTo>
                    <a:pt x="14548" y="13580"/>
                  </a:lnTo>
                  <a:lnTo>
                    <a:pt x="14224" y="13868"/>
                  </a:lnTo>
                  <a:lnTo>
                    <a:pt x="13895" y="14151"/>
                  </a:lnTo>
                  <a:lnTo>
                    <a:pt x="13563" y="14430"/>
                  </a:lnTo>
                  <a:lnTo>
                    <a:pt x="13226" y="14703"/>
                  </a:lnTo>
                  <a:lnTo>
                    <a:pt x="12885" y="14972"/>
                  </a:lnTo>
                  <a:lnTo>
                    <a:pt x="12540" y="15236"/>
                  </a:lnTo>
                  <a:lnTo>
                    <a:pt x="12191" y="15496"/>
                  </a:lnTo>
                  <a:lnTo>
                    <a:pt x="11838" y="15751"/>
                  </a:lnTo>
                  <a:lnTo>
                    <a:pt x="11482" y="16002"/>
                  </a:lnTo>
                  <a:lnTo>
                    <a:pt x="11122" y="16248"/>
                  </a:lnTo>
                  <a:lnTo>
                    <a:pt x="10758" y="16490"/>
                  </a:lnTo>
                  <a:lnTo>
                    <a:pt x="10391" y="16728"/>
                  </a:lnTo>
                  <a:lnTo>
                    <a:pt x="10020" y="16962"/>
                  </a:lnTo>
                  <a:lnTo>
                    <a:pt x="9646" y="17191"/>
                  </a:lnTo>
                  <a:lnTo>
                    <a:pt x="9269" y="17417"/>
                  </a:lnTo>
                  <a:lnTo>
                    <a:pt x="8889" y="17638"/>
                  </a:lnTo>
                  <a:lnTo>
                    <a:pt x="8505" y="17856"/>
                  </a:lnTo>
                  <a:lnTo>
                    <a:pt x="8119" y="18070"/>
                  </a:lnTo>
                  <a:lnTo>
                    <a:pt x="7729" y="18280"/>
                  </a:lnTo>
                  <a:lnTo>
                    <a:pt x="7337" y="18486"/>
                  </a:lnTo>
                  <a:lnTo>
                    <a:pt x="6942" y="18689"/>
                  </a:lnTo>
                  <a:lnTo>
                    <a:pt x="6544" y="18888"/>
                  </a:lnTo>
                  <a:lnTo>
                    <a:pt x="6143" y="19084"/>
                  </a:lnTo>
                  <a:lnTo>
                    <a:pt x="5740" y="19276"/>
                  </a:lnTo>
                  <a:lnTo>
                    <a:pt x="5334" y="19465"/>
                  </a:lnTo>
                  <a:lnTo>
                    <a:pt x="4926" y="19651"/>
                  </a:lnTo>
                  <a:lnTo>
                    <a:pt x="4516" y="19833"/>
                  </a:lnTo>
                  <a:lnTo>
                    <a:pt x="4103" y="20012"/>
                  </a:lnTo>
                  <a:lnTo>
                    <a:pt x="3688" y="20188"/>
                  </a:lnTo>
                  <a:lnTo>
                    <a:pt x="3271" y="20361"/>
                  </a:lnTo>
                  <a:lnTo>
                    <a:pt x="2852" y="20532"/>
                  </a:lnTo>
                  <a:lnTo>
                    <a:pt x="2431" y="20699"/>
                  </a:lnTo>
                  <a:lnTo>
                    <a:pt x="2008" y="20863"/>
                  </a:lnTo>
                  <a:lnTo>
                    <a:pt x="1584" y="21025"/>
                  </a:lnTo>
                  <a:lnTo>
                    <a:pt x="1157" y="21184"/>
                  </a:lnTo>
                  <a:lnTo>
                    <a:pt x="730" y="21341"/>
                  </a:lnTo>
                  <a:lnTo>
                    <a:pt x="300" y="21495"/>
                  </a:lnTo>
                  <a:lnTo>
                    <a:pt x="0" y="21600"/>
                  </a:lnTo>
                  <a:lnTo>
                    <a:pt x="14940" y="21600"/>
                  </a:lnTo>
                  <a:lnTo>
                    <a:pt x="14996" y="21289"/>
                  </a:lnTo>
                  <a:lnTo>
                    <a:pt x="15038" y="21060"/>
                  </a:lnTo>
                  <a:lnTo>
                    <a:pt x="15080" y="20830"/>
                  </a:lnTo>
                  <a:lnTo>
                    <a:pt x="15122" y="20599"/>
                  </a:lnTo>
                  <a:lnTo>
                    <a:pt x="15165" y="20368"/>
                  </a:lnTo>
                  <a:lnTo>
                    <a:pt x="15253" y="19902"/>
                  </a:lnTo>
                  <a:lnTo>
                    <a:pt x="15298" y="19668"/>
                  </a:lnTo>
                  <a:lnTo>
                    <a:pt x="15343" y="19433"/>
                  </a:lnTo>
                  <a:lnTo>
                    <a:pt x="15389" y="19198"/>
                  </a:lnTo>
                  <a:lnTo>
                    <a:pt x="15436" y="18961"/>
                  </a:lnTo>
                  <a:lnTo>
                    <a:pt x="15484" y="18724"/>
                  </a:lnTo>
                  <a:lnTo>
                    <a:pt x="15533" y="18486"/>
                  </a:lnTo>
                  <a:lnTo>
                    <a:pt x="15582" y="18247"/>
                  </a:lnTo>
                  <a:lnTo>
                    <a:pt x="15633" y="18007"/>
                  </a:lnTo>
                  <a:lnTo>
                    <a:pt x="15685" y="17767"/>
                  </a:lnTo>
                  <a:lnTo>
                    <a:pt x="15737" y="17525"/>
                  </a:lnTo>
                  <a:lnTo>
                    <a:pt x="15791" y="17283"/>
                  </a:lnTo>
                  <a:lnTo>
                    <a:pt x="15846" y="17040"/>
                  </a:lnTo>
                  <a:lnTo>
                    <a:pt x="15902" y="16796"/>
                  </a:lnTo>
                  <a:lnTo>
                    <a:pt x="15960" y="16552"/>
                  </a:lnTo>
                  <a:lnTo>
                    <a:pt x="16019" y="16306"/>
                  </a:lnTo>
                  <a:lnTo>
                    <a:pt x="16079" y="16060"/>
                  </a:lnTo>
                  <a:lnTo>
                    <a:pt x="16140" y="15812"/>
                  </a:lnTo>
                  <a:lnTo>
                    <a:pt x="16203" y="15564"/>
                  </a:lnTo>
                  <a:lnTo>
                    <a:pt x="16268" y="15315"/>
                  </a:lnTo>
                  <a:lnTo>
                    <a:pt x="16334" y="15066"/>
                  </a:lnTo>
                  <a:lnTo>
                    <a:pt x="16402" y="14815"/>
                  </a:lnTo>
                  <a:lnTo>
                    <a:pt x="16471" y="14564"/>
                  </a:lnTo>
                  <a:lnTo>
                    <a:pt x="16542" y="14311"/>
                  </a:lnTo>
                  <a:lnTo>
                    <a:pt x="16615" y="14058"/>
                  </a:lnTo>
                  <a:lnTo>
                    <a:pt x="16690" y="13804"/>
                  </a:lnTo>
                  <a:lnTo>
                    <a:pt x="16767" y="13549"/>
                  </a:lnTo>
                  <a:lnTo>
                    <a:pt x="16845" y="13293"/>
                  </a:lnTo>
                  <a:lnTo>
                    <a:pt x="16925" y="13037"/>
                  </a:lnTo>
                  <a:lnTo>
                    <a:pt x="17008" y="12779"/>
                  </a:lnTo>
                  <a:lnTo>
                    <a:pt x="17092" y="12521"/>
                  </a:lnTo>
                  <a:lnTo>
                    <a:pt x="17179" y="12262"/>
                  </a:lnTo>
                  <a:lnTo>
                    <a:pt x="17268" y="12002"/>
                  </a:lnTo>
                  <a:lnTo>
                    <a:pt x="17359" y="11740"/>
                  </a:lnTo>
                  <a:lnTo>
                    <a:pt x="17452" y="11479"/>
                  </a:lnTo>
                  <a:lnTo>
                    <a:pt x="17548" y="11216"/>
                  </a:lnTo>
                  <a:lnTo>
                    <a:pt x="17645" y="10952"/>
                  </a:lnTo>
                  <a:lnTo>
                    <a:pt x="17746" y="10687"/>
                  </a:lnTo>
                  <a:lnTo>
                    <a:pt x="17849" y="10422"/>
                  </a:lnTo>
                  <a:lnTo>
                    <a:pt x="17954" y="10156"/>
                  </a:lnTo>
                  <a:lnTo>
                    <a:pt x="18061" y="9888"/>
                  </a:lnTo>
                  <a:lnTo>
                    <a:pt x="21600" y="1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</p:grpSp>
      <p:sp>
        <p:nvSpPr>
          <p:cNvPr id="128" name="Łuk 14"/>
          <p:cNvSpPr/>
          <p:nvPr/>
        </p:nvSpPr>
        <p:spPr>
          <a:xfrm>
            <a:off x="7421573" y="-1"/>
            <a:ext cx="138625" cy="138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6350">
            <a:solidFill>
              <a:srgbClr val="5B9BD5"/>
            </a:solidFill>
            <a:miter/>
          </a:ln>
        </p:spPr>
        <p:txBody>
          <a:bodyPr lIns="22859" tIns="22859" rIns="22859" bIns="22859" anchor="ctr"/>
          <a:lstStyle/>
          <a:p>
            <a:pPr defTabSz="457200">
              <a:defRPr sz="1000" b="0">
                <a:latin typeface="Calibri"/>
                <a:ea typeface="Calibri"/>
                <a:cs typeface="Calibri"/>
                <a:sym typeface="Calibri"/>
              </a:defRPr>
            </a:pPr>
            <a:endParaRPr sz="500"/>
          </a:p>
        </p:txBody>
      </p:sp>
      <p:sp>
        <p:nvSpPr>
          <p:cNvPr id="129" name="Tytuł 1"/>
          <p:cNvSpPr txBox="1"/>
          <p:nvPr/>
        </p:nvSpPr>
        <p:spPr>
          <a:xfrm>
            <a:off x="599003" y="1708815"/>
            <a:ext cx="5780838" cy="3148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dirty="0"/>
          </a:p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dirty="0"/>
          </a:p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dirty="0"/>
              <a:t>Zmiany i autopoprawki zgłoszone na KM PROW</a:t>
            </a:r>
          </a:p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sz="22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defTabSz="457200">
              <a:lnSpc>
                <a:spcPct val="80000"/>
              </a:lnSpc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>
                <a:solidFill>
                  <a:srgbClr val="212121"/>
                </a:solidFill>
                <a:latin typeface="Calibri" panose="020F0502020204030204" pitchFamily="34" charset="0"/>
              </a:rPr>
              <a:t>Grupa tematyczna sp. LEADER</a:t>
            </a:r>
            <a:br>
              <a:rPr dirty="0">
                <a:latin typeface="Lato Regular"/>
                <a:ea typeface="Lato Regular"/>
                <a:cs typeface="Lato Regular"/>
                <a:sym typeface="Lato Regular"/>
              </a:rPr>
            </a:br>
            <a:br>
              <a:rPr dirty="0"/>
            </a:br>
            <a:endParaRPr dirty="0"/>
          </a:p>
        </p:txBody>
      </p:sp>
      <p:pic>
        <p:nvPicPr>
          <p:cNvPr id="133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38" y="3511924"/>
            <a:ext cx="848939" cy="444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384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5425842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lnSpc>
                <a:spcPct val="90000"/>
              </a:lnSpc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STATUS ZMIAN I AUTOPOPRAWEK 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02940698"/>
              </p:ext>
            </p:extLst>
          </p:nvPr>
        </p:nvGraphicFramePr>
        <p:xfrm>
          <a:off x="679087" y="1337274"/>
          <a:ext cx="109561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6600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4419" y="-10227595"/>
            <a:ext cx="14008197" cy="2731318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ytuł 1"/>
          <p:cNvSpPr txBox="1"/>
          <p:nvPr/>
        </p:nvSpPr>
        <p:spPr>
          <a:xfrm>
            <a:off x="933189" y="2881305"/>
            <a:ext cx="5425764" cy="1037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lnSpc>
                <a:spcPct val="70000"/>
              </a:lnSpc>
              <a:defRPr sz="92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br>
              <a:rPr sz="4600" dirty="0"/>
            </a:br>
            <a:r>
              <a:rPr lang="pl-PL" sz="4600" dirty="0"/>
              <a:t>Dziękuję za uwagę</a:t>
            </a:r>
            <a:endParaRPr sz="4600" dirty="0"/>
          </a:p>
        </p:txBody>
      </p:sp>
      <p:pic>
        <p:nvPicPr>
          <p:cNvPr id="197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26" y="4880759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Podtytuł 2"/>
          <p:cNvSpPr txBox="1"/>
          <p:nvPr/>
        </p:nvSpPr>
        <p:spPr>
          <a:xfrm>
            <a:off x="920774" y="5187324"/>
            <a:ext cx="4908526" cy="1481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spcBef>
                <a:spcPts val="600"/>
              </a:spcBef>
              <a:spcAft>
                <a:spcPts val="600"/>
              </a:spcAft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600" dirty="0"/>
              <a:t>Katarzyna Orzechowska</a:t>
            </a:r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600" dirty="0"/>
              <a:t>Wydział Aktywizacji Obszarów Wiejskich</a:t>
            </a:r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600" dirty="0"/>
              <a:t>Departament Wspólnej Polityki Rolnej</a:t>
            </a:r>
          </a:p>
          <a:p>
            <a:pPr defTabSz="457200">
              <a:defRPr sz="23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600" dirty="0"/>
              <a:t>Ministerstwo Rolnictwa i Rozwoju Wsi</a:t>
            </a:r>
          </a:p>
          <a:p>
            <a:pPr defTabSz="457200">
              <a:lnSpc>
                <a:spcPct val="150000"/>
              </a:lnSpc>
              <a:spcBef>
                <a:spcPts val="300"/>
              </a:spcBef>
              <a:defRPr sz="2900" b="0">
                <a:solidFill>
                  <a:srgbClr val="345528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pl-PL" sz="14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4"/>
              </a:rPr>
              <a:t>katarzyna.orzechowska@minrol.gov.pl</a:t>
            </a:r>
            <a:r>
              <a:rPr lang="pl-PL" sz="14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sz="14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203" name="object 4"/>
          <p:cNvGrpSpPr/>
          <p:nvPr/>
        </p:nvGrpSpPr>
        <p:grpSpPr>
          <a:xfrm>
            <a:off x="5760563" y="1"/>
            <a:ext cx="6433499" cy="6857983"/>
            <a:chOff x="-2" y="0"/>
            <a:chExt cx="12866996" cy="13715962"/>
          </a:xfrm>
        </p:grpSpPr>
        <p:sp>
          <p:nvSpPr>
            <p:cNvPr id="199" name="Kształt"/>
            <p:cNvSpPr/>
            <p:nvPr/>
          </p:nvSpPr>
          <p:spPr>
            <a:xfrm>
              <a:off x="-3" y="-1"/>
              <a:ext cx="3792981" cy="348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" y="0"/>
                  </a:lnTo>
                  <a:lnTo>
                    <a:pt x="189" y="114"/>
                  </a:lnTo>
                  <a:lnTo>
                    <a:pt x="154" y="518"/>
                  </a:lnTo>
                  <a:lnTo>
                    <a:pt x="121" y="928"/>
                  </a:lnTo>
                  <a:lnTo>
                    <a:pt x="93" y="1346"/>
                  </a:lnTo>
                  <a:lnTo>
                    <a:pt x="69" y="1770"/>
                  </a:lnTo>
                  <a:lnTo>
                    <a:pt x="48" y="2201"/>
                  </a:lnTo>
                  <a:lnTo>
                    <a:pt x="30" y="2639"/>
                  </a:lnTo>
                  <a:lnTo>
                    <a:pt x="17" y="3085"/>
                  </a:lnTo>
                  <a:lnTo>
                    <a:pt x="7" y="3538"/>
                  </a:lnTo>
                  <a:lnTo>
                    <a:pt x="2" y="3998"/>
                  </a:lnTo>
                  <a:lnTo>
                    <a:pt x="0" y="4499"/>
                  </a:lnTo>
                  <a:lnTo>
                    <a:pt x="2" y="4940"/>
                  </a:lnTo>
                  <a:lnTo>
                    <a:pt x="8" y="5422"/>
                  </a:lnTo>
                  <a:lnTo>
                    <a:pt x="18" y="5912"/>
                  </a:lnTo>
                  <a:lnTo>
                    <a:pt x="33" y="6418"/>
                  </a:lnTo>
                  <a:lnTo>
                    <a:pt x="51" y="6915"/>
                  </a:lnTo>
                  <a:lnTo>
                    <a:pt x="73" y="7428"/>
                  </a:lnTo>
                  <a:lnTo>
                    <a:pt x="100" y="7950"/>
                  </a:lnTo>
                  <a:lnTo>
                    <a:pt x="131" y="8479"/>
                  </a:lnTo>
                  <a:lnTo>
                    <a:pt x="166" y="9017"/>
                  </a:lnTo>
                  <a:lnTo>
                    <a:pt x="205" y="9562"/>
                  </a:lnTo>
                  <a:lnTo>
                    <a:pt x="249" y="10116"/>
                  </a:lnTo>
                  <a:lnTo>
                    <a:pt x="296" y="10679"/>
                  </a:lnTo>
                  <a:lnTo>
                    <a:pt x="349" y="11250"/>
                  </a:lnTo>
                  <a:lnTo>
                    <a:pt x="405" y="11829"/>
                  </a:lnTo>
                  <a:lnTo>
                    <a:pt x="467" y="12417"/>
                  </a:lnTo>
                  <a:lnTo>
                    <a:pt x="532" y="13014"/>
                  </a:lnTo>
                  <a:lnTo>
                    <a:pt x="603" y="13619"/>
                  </a:lnTo>
                  <a:lnTo>
                    <a:pt x="677" y="14233"/>
                  </a:lnTo>
                  <a:lnTo>
                    <a:pt x="757" y="14857"/>
                  </a:lnTo>
                  <a:lnTo>
                    <a:pt x="841" y="15489"/>
                  </a:lnTo>
                  <a:lnTo>
                    <a:pt x="929" y="16130"/>
                  </a:lnTo>
                  <a:lnTo>
                    <a:pt x="1023" y="16784"/>
                  </a:lnTo>
                  <a:lnTo>
                    <a:pt x="1121" y="17441"/>
                  </a:lnTo>
                  <a:lnTo>
                    <a:pt x="1224" y="18110"/>
                  </a:lnTo>
                  <a:lnTo>
                    <a:pt x="1332" y="18789"/>
                  </a:lnTo>
                  <a:lnTo>
                    <a:pt x="1444" y="19477"/>
                  </a:lnTo>
                  <a:lnTo>
                    <a:pt x="1562" y="20175"/>
                  </a:lnTo>
                  <a:lnTo>
                    <a:pt x="1684" y="20883"/>
                  </a:lnTo>
                  <a:lnTo>
                    <a:pt x="1811" y="21600"/>
                  </a:lnTo>
                  <a:lnTo>
                    <a:pt x="1841" y="21388"/>
                  </a:lnTo>
                  <a:lnTo>
                    <a:pt x="1900" y="20966"/>
                  </a:lnTo>
                  <a:lnTo>
                    <a:pt x="1930" y="20756"/>
                  </a:lnTo>
                  <a:lnTo>
                    <a:pt x="1995" y="20336"/>
                  </a:lnTo>
                  <a:lnTo>
                    <a:pt x="2072" y="19914"/>
                  </a:lnTo>
                  <a:lnTo>
                    <a:pt x="2165" y="19490"/>
                  </a:lnTo>
                  <a:lnTo>
                    <a:pt x="2279" y="19061"/>
                  </a:lnTo>
                  <a:lnTo>
                    <a:pt x="2421" y="18625"/>
                  </a:lnTo>
                  <a:lnTo>
                    <a:pt x="2596" y="18182"/>
                  </a:lnTo>
                  <a:lnTo>
                    <a:pt x="2809" y="17728"/>
                  </a:lnTo>
                  <a:lnTo>
                    <a:pt x="3065" y="17263"/>
                  </a:lnTo>
                  <a:lnTo>
                    <a:pt x="3369" y="16784"/>
                  </a:lnTo>
                  <a:lnTo>
                    <a:pt x="3542" y="16540"/>
                  </a:lnTo>
                  <a:lnTo>
                    <a:pt x="3728" y="16291"/>
                  </a:lnTo>
                  <a:lnTo>
                    <a:pt x="3929" y="16038"/>
                  </a:lnTo>
                  <a:lnTo>
                    <a:pt x="4146" y="15780"/>
                  </a:lnTo>
                  <a:lnTo>
                    <a:pt x="4379" y="15518"/>
                  </a:lnTo>
                  <a:lnTo>
                    <a:pt x="4629" y="15252"/>
                  </a:lnTo>
                  <a:lnTo>
                    <a:pt x="4897" y="14980"/>
                  </a:lnTo>
                  <a:lnTo>
                    <a:pt x="5183" y="14702"/>
                  </a:lnTo>
                  <a:lnTo>
                    <a:pt x="5488" y="14420"/>
                  </a:lnTo>
                  <a:lnTo>
                    <a:pt x="5812" y="14131"/>
                  </a:lnTo>
                  <a:lnTo>
                    <a:pt x="6156" y="13837"/>
                  </a:lnTo>
                  <a:lnTo>
                    <a:pt x="6522" y="13536"/>
                  </a:lnTo>
                  <a:lnTo>
                    <a:pt x="6909" y="13230"/>
                  </a:lnTo>
                  <a:lnTo>
                    <a:pt x="7318" y="12916"/>
                  </a:lnTo>
                  <a:lnTo>
                    <a:pt x="7750" y="12596"/>
                  </a:lnTo>
                  <a:lnTo>
                    <a:pt x="8206" y="12269"/>
                  </a:lnTo>
                  <a:lnTo>
                    <a:pt x="8686" y="11934"/>
                  </a:lnTo>
                  <a:lnTo>
                    <a:pt x="9191" y="11592"/>
                  </a:lnTo>
                  <a:lnTo>
                    <a:pt x="9722" y="11243"/>
                  </a:lnTo>
                  <a:lnTo>
                    <a:pt x="10279" y="10885"/>
                  </a:lnTo>
                  <a:lnTo>
                    <a:pt x="11216" y="10299"/>
                  </a:lnTo>
                  <a:lnTo>
                    <a:pt x="11563" y="10078"/>
                  </a:lnTo>
                  <a:lnTo>
                    <a:pt x="11905" y="9856"/>
                  </a:lnTo>
                  <a:lnTo>
                    <a:pt x="12240" y="9633"/>
                  </a:lnTo>
                  <a:lnTo>
                    <a:pt x="12571" y="9409"/>
                  </a:lnTo>
                  <a:lnTo>
                    <a:pt x="12896" y="9184"/>
                  </a:lnTo>
                  <a:lnTo>
                    <a:pt x="13215" y="8959"/>
                  </a:lnTo>
                  <a:lnTo>
                    <a:pt x="13529" y="8732"/>
                  </a:lnTo>
                  <a:lnTo>
                    <a:pt x="13837" y="8505"/>
                  </a:lnTo>
                  <a:lnTo>
                    <a:pt x="14140" y="8276"/>
                  </a:lnTo>
                  <a:lnTo>
                    <a:pt x="14438" y="8047"/>
                  </a:lnTo>
                  <a:lnTo>
                    <a:pt x="14731" y="7817"/>
                  </a:lnTo>
                  <a:lnTo>
                    <a:pt x="15018" y="7586"/>
                  </a:lnTo>
                  <a:lnTo>
                    <a:pt x="15300" y="7354"/>
                  </a:lnTo>
                  <a:lnTo>
                    <a:pt x="15578" y="7122"/>
                  </a:lnTo>
                  <a:lnTo>
                    <a:pt x="15850" y="6888"/>
                  </a:lnTo>
                  <a:lnTo>
                    <a:pt x="16117" y="6653"/>
                  </a:lnTo>
                  <a:lnTo>
                    <a:pt x="16379" y="6418"/>
                  </a:lnTo>
                  <a:lnTo>
                    <a:pt x="16637" y="6181"/>
                  </a:lnTo>
                  <a:lnTo>
                    <a:pt x="16889" y="5944"/>
                  </a:lnTo>
                  <a:lnTo>
                    <a:pt x="17137" y="5705"/>
                  </a:lnTo>
                  <a:lnTo>
                    <a:pt x="17380" y="5466"/>
                  </a:lnTo>
                  <a:lnTo>
                    <a:pt x="17618" y="5226"/>
                  </a:lnTo>
                  <a:lnTo>
                    <a:pt x="17852" y="4984"/>
                  </a:lnTo>
                  <a:lnTo>
                    <a:pt x="18081" y="4742"/>
                  </a:lnTo>
                  <a:lnTo>
                    <a:pt x="18306" y="4499"/>
                  </a:lnTo>
                  <a:lnTo>
                    <a:pt x="18526" y="4254"/>
                  </a:lnTo>
                  <a:lnTo>
                    <a:pt x="18742" y="4009"/>
                  </a:lnTo>
                  <a:lnTo>
                    <a:pt x="18953" y="3763"/>
                  </a:lnTo>
                  <a:lnTo>
                    <a:pt x="19160" y="3515"/>
                  </a:lnTo>
                  <a:lnTo>
                    <a:pt x="19363" y="3267"/>
                  </a:lnTo>
                  <a:lnTo>
                    <a:pt x="19562" y="3017"/>
                  </a:lnTo>
                  <a:lnTo>
                    <a:pt x="19756" y="2767"/>
                  </a:lnTo>
                  <a:lnTo>
                    <a:pt x="19946" y="2515"/>
                  </a:lnTo>
                  <a:lnTo>
                    <a:pt x="20133" y="2263"/>
                  </a:lnTo>
                  <a:lnTo>
                    <a:pt x="20315" y="2009"/>
                  </a:lnTo>
                  <a:lnTo>
                    <a:pt x="20493" y="1755"/>
                  </a:lnTo>
                  <a:lnTo>
                    <a:pt x="20667" y="1499"/>
                  </a:lnTo>
                  <a:lnTo>
                    <a:pt x="20838" y="1242"/>
                  </a:lnTo>
                  <a:lnTo>
                    <a:pt x="21004" y="984"/>
                  </a:lnTo>
                  <a:lnTo>
                    <a:pt x="21167" y="725"/>
                  </a:lnTo>
                  <a:lnTo>
                    <a:pt x="21326" y="465"/>
                  </a:lnTo>
                  <a:lnTo>
                    <a:pt x="21482" y="2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200" name="Kształt"/>
            <p:cNvSpPr/>
            <p:nvPr/>
          </p:nvSpPr>
          <p:spPr>
            <a:xfrm>
              <a:off x="1025216" y="1631"/>
              <a:ext cx="5845422" cy="99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805" y="0"/>
                  </a:lnTo>
                  <a:lnTo>
                    <a:pt x="18758" y="34"/>
                  </a:lnTo>
                  <a:lnTo>
                    <a:pt x="18607" y="168"/>
                  </a:lnTo>
                  <a:lnTo>
                    <a:pt x="18455" y="269"/>
                  </a:lnTo>
                  <a:lnTo>
                    <a:pt x="18302" y="403"/>
                  </a:lnTo>
                  <a:lnTo>
                    <a:pt x="17993" y="605"/>
                  </a:lnTo>
                  <a:lnTo>
                    <a:pt x="17680" y="806"/>
                  </a:lnTo>
                  <a:lnTo>
                    <a:pt x="17203" y="1109"/>
                  </a:lnTo>
                  <a:lnTo>
                    <a:pt x="16719" y="1411"/>
                  </a:lnTo>
                  <a:lnTo>
                    <a:pt x="16556" y="1478"/>
                  </a:lnTo>
                  <a:lnTo>
                    <a:pt x="16227" y="1680"/>
                  </a:lnTo>
                  <a:lnTo>
                    <a:pt x="16062" y="1747"/>
                  </a:lnTo>
                  <a:lnTo>
                    <a:pt x="15896" y="1848"/>
                  </a:lnTo>
                  <a:lnTo>
                    <a:pt x="15730" y="1915"/>
                  </a:lnTo>
                  <a:lnTo>
                    <a:pt x="15563" y="2016"/>
                  </a:lnTo>
                  <a:lnTo>
                    <a:pt x="15395" y="2083"/>
                  </a:lnTo>
                  <a:lnTo>
                    <a:pt x="15227" y="2184"/>
                  </a:lnTo>
                  <a:lnTo>
                    <a:pt x="14720" y="2385"/>
                  </a:lnTo>
                  <a:lnTo>
                    <a:pt x="14549" y="2486"/>
                  </a:lnTo>
                  <a:lnTo>
                    <a:pt x="13694" y="2822"/>
                  </a:lnTo>
                  <a:lnTo>
                    <a:pt x="13522" y="2923"/>
                  </a:lnTo>
                  <a:lnTo>
                    <a:pt x="12661" y="3258"/>
                  </a:lnTo>
                  <a:lnTo>
                    <a:pt x="12488" y="3292"/>
                  </a:lnTo>
                  <a:lnTo>
                    <a:pt x="11453" y="3695"/>
                  </a:lnTo>
                  <a:lnTo>
                    <a:pt x="11281" y="3729"/>
                  </a:lnTo>
                  <a:lnTo>
                    <a:pt x="10594" y="3998"/>
                  </a:lnTo>
                  <a:lnTo>
                    <a:pt x="10423" y="4031"/>
                  </a:lnTo>
                  <a:lnTo>
                    <a:pt x="9743" y="4266"/>
                  </a:lnTo>
                  <a:lnTo>
                    <a:pt x="9238" y="4468"/>
                  </a:lnTo>
                  <a:lnTo>
                    <a:pt x="9070" y="4501"/>
                  </a:lnTo>
                  <a:lnTo>
                    <a:pt x="8737" y="4636"/>
                  </a:lnTo>
                  <a:lnTo>
                    <a:pt x="8572" y="4669"/>
                  </a:lnTo>
                  <a:lnTo>
                    <a:pt x="7916" y="4938"/>
                  </a:lnTo>
                  <a:lnTo>
                    <a:pt x="7754" y="4972"/>
                  </a:lnTo>
                  <a:lnTo>
                    <a:pt x="7115" y="5240"/>
                  </a:lnTo>
                  <a:lnTo>
                    <a:pt x="6958" y="5274"/>
                  </a:lnTo>
                  <a:lnTo>
                    <a:pt x="6801" y="5341"/>
                  </a:lnTo>
                  <a:lnTo>
                    <a:pt x="6185" y="5610"/>
                  </a:lnTo>
                  <a:lnTo>
                    <a:pt x="5734" y="5812"/>
                  </a:lnTo>
                  <a:lnTo>
                    <a:pt x="5295" y="6013"/>
                  </a:lnTo>
                  <a:lnTo>
                    <a:pt x="5008" y="6147"/>
                  </a:lnTo>
                  <a:lnTo>
                    <a:pt x="4867" y="6248"/>
                  </a:lnTo>
                  <a:lnTo>
                    <a:pt x="4727" y="6315"/>
                  </a:lnTo>
                  <a:lnTo>
                    <a:pt x="4451" y="6450"/>
                  </a:lnTo>
                  <a:lnTo>
                    <a:pt x="4316" y="6551"/>
                  </a:lnTo>
                  <a:lnTo>
                    <a:pt x="4049" y="6685"/>
                  </a:lnTo>
                  <a:lnTo>
                    <a:pt x="3918" y="6786"/>
                  </a:lnTo>
                  <a:lnTo>
                    <a:pt x="3789" y="6853"/>
                  </a:lnTo>
                  <a:lnTo>
                    <a:pt x="3661" y="6954"/>
                  </a:lnTo>
                  <a:lnTo>
                    <a:pt x="3535" y="7021"/>
                  </a:lnTo>
                  <a:lnTo>
                    <a:pt x="3410" y="7122"/>
                  </a:lnTo>
                  <a:lnTo>
                    <a:pt x="3287" y="7222"/>
                  </a:lnTo>
                  <a:lnTo>
                    <a:pt x="3166" y="7290"/>
                  </a:lnTo>
                  <a:lnTo>
                    <a:pt x="3047" y="7390"/>
                  </a:lnTo>
                  <a:lnTo>
                    <a:pt x="2930" y="7491"/>
                  </a:lnTo>
                  <a:lnTo>
                    <a:pt x="2814" y="7592"/>
                  </a:lnTo>
                  <a:lnTo>
                    <a:pt x="2701" y="7659"/>
                  </a:lnTo>
                  <a:lnTo>
                    <a:pt x="2589" y="7760"/>
                  </a:lnTo>
                  <a:lnTo>
                    <a:pt x="2479" y="7861"/>
                  </a:lnTo>
                  <a:lnTo>
                    <a:pt x="2371" y="7961"/>
                  </a:lnTo>
                  <a:lnTo>
                    <a:pt x="2265" y="8062"/>
                  </a:lnTo>
                  <a:lnTo>
                    <a:pt x="2161" y="8163"/>
                  </a:lnTo>
                  <a:lnTo>
                    <a:pt x="2059" y="8297"/>
                  </a:lnTo>
                  <a:lnTo>
                    <a:pt x="1960" y="8398"/>
                  </a:lnTo>
                  <a:lnTo>
                    <a:pt x="1862" y="8499"/>
                  </a:lnTo>
                  <a:lnTo>
                    <a:pt x="1766" y="8633"/>
                  </a:lnTo>
                  <a:lnTo>
                    <a:pt x="1673" y="8734"/>
                  </a:lnTo>
                  <a:lnTo>
                    <a:pt x="1582" y="8835"/>
                  </a:lnTo>
                  <a:lnTo>
                    <a:pt x="1493" y="8969"/>
                  </a:lnTo>
                  <a:lnTo>
                    <a:pt x="1406" y="9104"/>
                  </a:lnTo>
                  <a:lnTo>
                    <a:pt x="1322" y="9204"/>
                  </a:lnTo>
                  <a:lnTo>
                    <a:pt x="1239" y="9339"/>
                  </a:lnTo>
                  <a:lnTo>
                    <a:pt x="1160" y="9473"/>
                  </a:lnTo>
                  <a:lnTo>
                    <a:pt x="1082" y="9607"/>
                  </a:lnTo>
                  <a:lnTo>
                    <a:pt x="1007" y="9742"/>
                  </a:lnTo>
                  <a:lnTo>
                    <a:pt x="935" y="9876"/>
                  </a:lnTo>
                  <a:lnTo>
                    <a:pt x="865" y="10011"/>
                  </a:lnTo>
                  <a:lnTo>
                    <a:pt x="797" y="10145"/>
                  </a:lnTo>
                  <a:lnTo>
                    <a:pt x="732" y="10279"/>
                  </a:lnTo>
                  <a:lnTo>
                    <a:pt x="669" y="10414"/>
                  </a:lnTo>
                  <a:lnTo>
                    <a:pt x="609" y="10582"/>
                  </a:lnTo>
                  <a:lnTo>
                    <a:pt x="552" y="10716"/>
                  </a:lnTo>
                  <a:lnTo>
                    <a:pt x="497" y="10884"/>
                  </a:lnTo>
                  <a:lnTo>
                    <a:pt x="445" y="11018"/>
                  </a:lnTo>
                  <a:lnTo>
                    <a:pt x="396" y="11186"/>
                  </a:lnTo>
                  <a:lnTo>
                    <a:pt x="350" y="11354"/>
                  </a:lnTo>
                  <a:lnTo>
                    <a:pt x="306" y="11522"/>
                  </a:lnTo>
                  <a:lnTo>
                    <a:pt x="265" y="11657"/>
                  </a:lnTo>
                  <a:lnTo>
                    <a:pt x="227" y="11825"/>
                  </a:lnTo>
                  <a:lnTo>
                    <a:pt x="191" y="12026"/>
                  </a:lnTo>
                  <a:lnTo>
                    <a:pt x="159" y="12194"/>
                  </a:lnTo>
                  <a:lnTo>
                    <a:pt x="129" y="12362"/>
                  </a:lnTo>
                  <a:lnTo>
                    <a:pt x="103" y="12530"/>
                  </a:lnTo>
                  <a:lnTo>
                    <a:pt x="79" y="12732"/>
                  </a:lnTo>
                  <a:lnTo>
                    <a:pt x="58" y="12900"/>
                  </a:lnTo>
                  <a:lnTo>
                    <a:pt x="41" y="13101"/>
                  </a:lnTo>
                  <a:lnTo>
                    <a:pt x="26" y="13303"/>
                  </a:lnTo>
                  <a:lnTo>
                    <a:pt x="15" y="13471"/>
                  </a:lnTo>
                  <a:lnTo>
                    <a:pt x="7" y="13672"/>
                  </a:lnTo>
                  <a:lnTo>
                    <a:pt x="1" y="13874"/>
                  </a:lnTo>
                  <a:lnTo>
                    <a:pt x="0" y="14008"/>
                  </a:lnTo>
                  <a:lnTo>
                    <a:pt x="0" y="14176"/>
                  </a:lnTo>
                  <a:lnTo>
                    <a:pt x="1" y="14310"/>
                  </a:lnTo>
                  <a:lnTo>
                    <a:pt x="5" y="14512"/>
                  </a:lnTo>
                  <a:lnTo>
                    <a:pt x="13" y="14714"/>
                  </a:lnTo>
                  <a:lnTo>
                    <a:pt x="24" y="14949"/>
                  </a:lnTo>
                  <a:lnTo>
                    <a:pt x="38" y="15150"/>
                  </a:lnTo>
                  <a:lnTo>
                    <a:pt x="56" y="15385"/>
                  </a:lnTo>
                  <a:lnTo>
                    <a:pt x="77" y="15621"/>
                  </a:lnTo>
                  <a:lnTo>
                    <a:pt x="102" y="15856"/>
                  </a:lnTo>
                  <a:lnTo>
                    <a:pt x="130" y="16091"/>
                  </a:lnTo>
                  <a:lnTo>
                    <a:pt x="161" y="16326"/>
                  </a:lnTo>
                  <a:lnTo>
                    <a:pt x="197" y="16561"/>
                  </a:lnTo>
                  <a:lnTo>
                    <a:pt x="235" y="16830"/>
                  </a:lnTo>
                  <a:lnTo>
                    <a:pt x="277" y="17065"/>
                  </a:lnTo>
                  <a:lnTo>
                    <a:pt x="323" y="17334"/>
                  </a:lnTo>
                  <a:lnTo>
                    <a:pt x="372" y="17569"/>
                  </a:lnTo>
                  <a:lnTo>
                    <a:pt x="425" y="17838"/>
                  </a:lnTo>
                  <a:lnTo>
                    <a:pt x="482" y="18106"/>
                  </a:lnTo>
                  <a:lnTo>
                    <a:pt x="543" y="18375"/>
                  </a:lnTo>
                  <a:lnTo>
                    <a:pt x="607" y="18644"/>
                  </a:lnTo>
                  <a:lnTo>
                    <a:pt x="675" y="18946"/>
                  </a:lnTo>
                  <a:lnTo>
                    <a:pt x="747" y="19215"/>
                  </a:lnTo>
                  <a:lnTo>
                    <a:pt x="822" y="19484"/>
                  </a:lnTo>
                  <a:lnTo>
                    <a:pt x="902" y="19786"/>
                  </a:lnTo>
                  <a:lnTo>
                    <a:pt x="985" y="20088"/>
                  </a:lnTo>
                  <a:lnTo>
                    <a:pt x="1073" y="20391"/>
                  </a:lnTo>
                  <a:lnTo>
                    <a:pt x="1164" y="20693"/>
                  </a:lnTo>
                  <a:lnTo>
                    <a:pt x="1259" y="20995"/>
                  </a:lnTo>
                  <a:lnTo>
                    <a:pt x="1359" y="21298"/>
                  </a:lnTo>
                  <a:lnTo>
                    <a:pt x="1462" y="21600"/>
                  </a:lnTo>
                  <a:lnTo>
                    <a:pt x="1481" y="21533"/>
                  </a:lnTo>
                  <a:lnTo>
                    <a:pt x="1519" y="21398"/>
                  </a:lnTo>
                  <a:lnTo>
                    <a:pt x="1557" y="21264"/>
                  </a:lnTo>
                  <a:lnTo>
                    <a:pt x="1578" y="21163"/>
                  </a:lnTo>
                  <a:lnTo>
                    <a:pt x="1599" y="21096"/>
                  </a:lnTo>
                  <a:lnTo>
                    <a:pt x="1621" y="21029"/>
                  </a:lnTo>
                  <a:lnTo>
                    <a:pt x="1645" y="20962"/>
                  </a:lnTo>
                  <a:lnTo>
                    <a:pt x="1671" y="20895"/>
                  </a:lnTo>
                  <a:lnTo>
                    <a:pt x="1699" y="20794"/>
                  </a:lnTo>
                  <a:lnTo>
                    <a:pt x="1729" y="20727"/>
                  </a:lnTo>
                  <a:lnTo>
                    <a:pt x="1762" y="20659"/>
                  </a:lnTo>
                  <a:lnTo>
                    <a:pt x="1798" y="20592"/>
                  </a:lnTo>
                  <a:lnTo>
                    <a:pt x="1837" y="20525"/>
                  </a:lnTo>
                  <a:lnTo>
                    <a:pt x="1880" y="20424"/>
                  </a:lnTo>
                  <a:lnTo>
                    <a:pt x="1926" y="20357"/>
                  </a:lnTo>
                  <a:lnTo>
                    <a:pt x="1976" y="20290"/>
                  </a:lnTo>
                  <a:lnTo>
                    <a:pt x="2031" y="20223"/>
                  </a:lnTo>
                  <a:lnTo>
                    <a:pt x="2090" y="20122"/>
                  </a:lnTo>
                  <a:lnTo>
                    <a:pt x="2154" y="20055"/>
                  </a:lnTo>
                  <a:lnTo>
                    <a:pt x="2223" y="19988"/>
                  </a:lnTo>
                  <a:lnTo>
                    <a:pt x="2297" y="19887"/>
                  </a:lnTo>
                  <a:lnTo>
                    <a:pt x="2377" y="19820"/>
                  </a:lnTo>
                  <a:lnTo>
                    <a:pt x="2463" y="19719"/>
                  </a:lnTo>
                  <a:lnTo>
                    <a:pt x="2556" y="19652"/>
                  </a:lnTo>
                  <a:lnTo>
                    <a:pt x="2655" y="19551"/>
                  </a:lnTo>
                  <a:lnTo>
                    <a:pt x="2760" y="19484"/>
                  </a:lnTo>
                  <a:lnTo>
                    <a:pt x="2873" y="19383"/>
                  </a:lnTo>
                  <a:lnTo>
                    <a:pt x="2992" y="19316"/>
                  </a:lnTo>
                  <a:lnTo>
                    <a:pt x="3120" y="19215"/>
                  </a:lnTo>
                  <a:lnTo>
                    <a:pt x="3255" y="19114"/>
                  </a:lnTo>
                  <a:lnTo>
                    <a:pt x="3398" y="19047"/>
                  </a:lnTo>
                  <a:lnTo>
                    <a:pt x="3550" y="18946"/>
                  </a:lnTo>
                  <a:lnTo>
                    <a:pt x="3710" y="18845"/>
                  </a:lnTo>
                  <a:lnTo>
                    <a:pt x="3880" y="18778"/>
                  </a:lnTo>
                  <a:lnTo>
                    <a:pt x="4058" y="18677"/>
                  </a:lnTo>
                  <a:lnTo>
                    <a:pt x="4246" y="18577"/>
                  </a:lnTo>
                  <a:lnTo>
                    <a:pt x="4444" y="18476"/>
                  </a:lnTo>
                  <a:lnTo>
                    <a:pt x="4652" y="18375"/>
                  </a:lnTo>
                  <a:lnTo>
                    <a:pt x="4870" y="18274"/>
                  </a:lnTo>
                  <a:lnTo>
                    <a:pt x="5099" y="18174"/>
                  </a:lnTo>
                  <a:lnTo>
                    <a:pt x="5339" y="18073"/>
                  </a:lnTo>
                  <a:lnTo>
                    <a:pt x="5590" y="17938"/>
                  </a:lnTo>
                  <a:lnTo>
                    <a:pt x="5852" y="17838"/>
                  </a:lnTo>
                  <a:lnTo>
                    <a:pt x="6126" y="17737"/>
                  </a:lnTo>
                  <a:lnTo>
                    <a:pt x="6412" y="17636"/>
                  </a:lnTo>
                  <a:lnTo>
                    <a:pt x="6710" y="17502"/>
                  </a:lnTo>
                  <a:lnTo>
                    <a:pt x="7020" y="17401"/>
                  </a:lnTo>
                  <a:lnTo>
                    <a:pt x="7343" y="17267"/>
                  </a:lnTo>
                  <a:lnTo>
                    <a:pt x="7680" y="17132"/>
                  </a:lnTo>
                  <a:lnTo>
                    <a:pt x="8030" y="17031"/>
                  </a:lnTo>
                  <a:lnTo>
                    <a:pt x="8393" y="16897"/>
                  </a:lnTo>
                  <a:lnTo>
                    <a:pt x="8770" y="16763"/>
                  </a:lnTo>
                  <a:lnTo>
                    <a:pt x="9226" y="16628"/>
                  </a:lnTo>
                  <a:lnTo>
                    <a:pt x="9450" y="16528"/>
                  </a:lnTo>
                  <a:lnTo>
                    <a:pt x="9888" y="16393"/>
                  </a:lnTo>
                  <a:lnTo>
                    <a:pt x="10103" y="16292"/>
                  </a:lnTo>
                  <a:lnTo>
                    <a:pt x="10524" y="16158"/>
                  </a:lnTo>
                  <a:lnTo>
                    <a:pt x="10730" y="16057"/>
                  </a:lnTo>
                  <a:lnTo>
                    <a:pt x="11133" y="15923"/>
                  </a:lnTo>
                  <a:lnTo>
                    <a:pt x="11331" y="15822"/>
                  </a:lnTo>
                  <a:lnTo>
                    <a:pt x="11526" y="15755"/>
                  </a:lnTo>
                  <a:lnTo>
                    <a:pt x="11718" y="15654"/>
                  </a:lnTo>
                  <a:lnTo>
                    <a:pt x="12094" y="15520"/>
                  </a:lnTo>
                  <a:lnTo>
                    <a:pt x="12278" y="15419"/>
                  </a:lnTo>
                  <a:lnTo>
                    <a:pt x="12460" y="15352"/>
                  </a:lnTo>
                  <a:lnTo>
                    <a:pt x="12638" y="15251"/>
                  </a:lnTo>
                  <a:lnTo>
                    <a:pt x="12815" y="15184"/>
                  </a:lnTo>
                  <a:lnTo>
                    <a:pt x="12988" y="15083"/>
                  </a:lnTo>
                  <a:lnTo>
                    <a:pt x="13159" y="15016"/>
                  </a:lnTo>
                  <a:lnTo>
                    <a:pt x="13327" y="14915"/>
                  </a:lnTo>
                  <a:lnTo>
                    <a:pt x="13493" y="14848"/>
                  </a:lnTo>
                  <a:lnTo>
                    <a:pt x="13657" y="14747"/>
                  </a:lnTo>
                  <a:lnTo>
                    <a:pt x="13817" y="14680"/>
                  </a:lnTo>
                  <a:lnTo>
                    <a:pt x="13976" y="14579"/>
                  </a:lnTo>
                  <a:lnTo>
                    <a:pt x="14132" y="14512"/>
                  </a:lnTo>
                  <a:lnTo>
                    <a:pt x="14285" y="14411"/>
                  </a:lnTo>
                  <a:lnTo>
                    <a:pt x="14436" y="14344"/>
                  </a:lnTo>
                  <a:lnTo>
                    <a:pt x="14585" y="14243"/>
                  </a:lnTo>
                  <a:lnTo>
                    <a:pt x="14731" y="14176"/>
                  </a:lnTo>
                  <a:lnTo>
                    <a:pt x="14875" y="14075"/>
                  </a:lnTo>
                  <a:lnTo>
                    <a:pt x="15017" y="14008"/>
                  </a:lnTo>
                  <a:lnTo>
                    <a:pt x="15156" y="13907"/>
                  </a:lnTo>
                  <a:lnTo>
                    <a:pt x="15293" y="13840"/>
                  </a:lnTo>
                  <a:lnTo>
                    <a:pt x="15428" y="13739"/>
                  </a:lnTo>
                  <a:lnTo>
                    <a:pt x="15561" y="13639"/>
                  </a:lnTo>
                  <a:lnTo>
                    <a:pt x="15691" y="13571"/>
                  </a:lnTo>
                  <a:lnTo>
                    <a:pt x="15819" y="13471"/>
                  </a:lnTo>
                  <a:lnTo>
                    <a:pt x="15945" y="13403"/>
                  </a:lnTo>
                  <a:lnTo>
                    <a:pt x="16069" y="13303"/>
                  </a:lnTo>
                  <a:lnTo>
                    <a:pt x="16191" y="13202"/>
                  </a:lnTo>
                  <a:lnTo>
                    <a:pt x="16310" y="13135"/>
                  </a:lnTo>
                  <a:lnTo>
                    <a:pt x="16428" y="13034"/>
                  </a:lnTo>
                  <a:lnTo>
                    <a:pt x="16543" y="12933"/>
                  </a:lnTo>
                  <a:lnTo>
                    <a:pt x="16657" y="12866"/>
                  </a:lnTo>
                  <a:lnTo>
                    <a:pt x="16768" y="12765"/>
                  </a:lnTo>
                  <a:lnTo>
                    <a:pt x="16877" y="12664"/>
                  </a:lnTo>
                  <a:lnTo>
                    <a:pt x="16985" y="12597"/>
                  </a:lnTo>
                  <a:lnTo>
                    <a:pt x="17090" y="12496"/>
                  </a:lnTo>
                  <a:lnTo>
                    <a:pt x="17194" y="12396"/>
                  </a:lnTo>
                  <a:lnTo>
                    <a:pt x="17295" y="12295"/>
                  </a:lnTo>
                  <a:lnTo>
                    <a:pt x="17395" y="12228"/>
                  </a:lnTo>
                  <a:lnTo>
                    <a:pt x="17493" y="12127"/>
                  </a:lnTo>
                  <a:lnTo>
                    <a:pt x="17589" y="12026"/>
                  </a:lnTo>
                  <a:lnTo>
                    <a:pt x="17683" y="11925"/>
                  </a:lnTo>
                  <a:lnTo>
                    <a:pt x="17775" y="11858"/>
                  </a:lnTo>
                  <a:lnTo>
                    <a:pt x="17865" y="11757"/>
                  </a:lnTo>
                  <a:lnTo>
                    <a:pt x="17954" y="11657"/>
                  </a:lnTo>
                  <a:lnTo>
                    <a:pt x="18041" y="11556"/>
                  </a:lnTo>
                  <a:lnTo>
                    <a:pt x="18126" y="11489"/>
                  </a:lnTo>
                  <a:lnTo>
                    <a:pt x="18210" y="11388"/>
                  </a:lnTo>
                  <a:lnTo>
                    <a:pt x="18292" y="11287"/>
                  </a:lnTo>
                  <a:lnTo>
                    <a:pt x="18372" y="11186"/>
                  </a:lnTo>
                  <a:lnTo>
                    <a:pt x="18450" y="11086"/>
                  </a:lnTo>
                  <a:lnTo>
                    <a:pt x="18527" y="10985"/>
                  </a:lnTo>
                  <a:lnTo>
                    <a:pt x="18603" y="10884"/>
                  </a:lnTo>
                  <a:lnTo>
                    <a:pt x="18676" y="10817"/>
                  </a:lnTo>
                  <a:lnTo>
                    <a:pt x="18749" y="10716"/>
                  </a:lnTo>
                  <a:lnTo>
                    <a:pt x="18819" y="10615"/>
                  </a:lnTo>
                  <a:lnTo>
                    <a:pt x="18888" y="10514"/>
                  </a:lnTo>
                  <a:lnTo>
                    <a:pt x="18956" y="10414"/>
                  </a:lnTo>
                  <a:lnTo>
                    <a:pt x="19022" y="10313"/>
                  </a:lnTo>
                  <a:lnTo>
                    <a:pt x="19087" y="10212"/>
                  </a:lnTo>
                  <a:lnTo>
                    <a:pt x="19150" y="10111"/>
                  </a:lnTo>
                  <a:lnTo>
                    <a:pt x="19212" y="10011"/>
                  </a:lnTo>
                  <a:lnTo>
                    <a:pt x="19272" y="9910"/>
                  </a:lnTo>
                  <a:lnTo>
                    <a:pt x="19331" y="9809"/>
                  </a:lnTo>
                  <a:lnTo>
                    <a:pt x="19389" y="9708"/>
                  </a:lnTo>
                  <a:lnTo>
                    <a:pt x="19446" y="9607"/>
                  </a:lnTo>
                  <a:lnTo>
                    <a:pt x="19501" y="9507"/>
                  </a:lnTo>
                  <a:lnTo>
                    <a:pt x="19555" y="9406"/>
                  </a:lnTo>
                  <a:lnTo>
                    <a:pt x="19607" y="9305"/>
                  </a:lnTo>
                  <a:lnTo>
                    <a:pt x="19658" y="9204"/>
                  </a:lnTo>
                  <a:lnTo>
                    <a:pt x="19709" y="9104"/>
                  </a:lnTo>
                  <a:lnTo>
                    <a:pt x="19758" y="9003"/>
                  </a:lnTo>
                  <a:lnTo>
                    <a:pt x="19852" y="8801"/>
                  </a:lnTo>
                  <a:lnTo>
                    <a:pt x="19897" y="8700"/>
                  </a:lnTo>
                  <a:lnTo>
                    <a:pt x="19942" y="8600"/>
                  </a:lnTo>
                  <a:lnTo>
                    <a:pt x="19985" y="8499"/>
                  </a:lnTo>
                  <a:lnTo>
                    <a:pt x="20027" y="8398"/>
                  </a:lnTo>
                  <a:lnTo>
                    <a:pt x="20068" y="8264"/>
                  </a:lnTo>
                  <a:lnTo>
                    <a:pt x="20148" y="8062"/>
                  </a:lnTo>
                  <a:lnTo>
                    <a:pt x="20186" y="7961"/>
                  </a:lnTo>
                  <a:lnTo>
                    <a:pt x="20223" y="7861"/>
                  </a:lnTo>
                  <a:lnTo>
                    <a:pt x="20259" y="7760"/>
                  </a:lnTo>
                  <a:lnTo>
                    <a:pt x="20294" y="7626"/>
                  </a:lnTo>
                  <a:lnTo>
                    <a:pt x="20329" y="7525"/>
                  </a:lnTo>
                  <a:lnTo>
                    <a:pt x="20395" y="7323"/>
                  </a:lnTo>
                  <a:lnTo>
                    <a:pt x="20427" y="7222"/>
                  </a:lnTo>
                  <a:lnTo>
                    <a:pt x="20458" y="7088"/>
                  </a:lnTo>
                  <a:lnTo>
                    <a:pt x="20488" y="6987"/>
                  </a:lnTo>
                  <a:lnTo>
                    <a:pt x="20517" y="6886"/>
                  </a:lnTo>
                  <a:lnTo>
                    <a:pt x="20546" y="6786"/>
                  </a:lnTo>
                  <a:lnTo>
                    <a:pt x="20574" y="6651"/>
                  </a:lnTo>
                  <a:lnTo>
                    <a:pt x="20601" y="6551"/>
                  </a:lnTo>
                  <a:lnTo>
                    <a:pt x="20628" y="6450"/>
                  </a:lnTo>
                  <a:lnTo>
                    <a:pt x="20654" y="6315"/>
                  </a:lnTo>
                  <a:lnTo>
                    <a:pt x="20679" y="6215"/>
                  </a:lnTo>
                  <a:lnTo>
                    <a:pt x="20704" y="6114"/>
                  </a:lnTo>
                  <a:lnTo>
                    <a:pt x="20728" y="5979"/>
                  </a:lnTo>
                  <a:lnTo>
                    <a:pt x="20751" y="5879"/>
                  </a:lnTo>
                  <a:lnTo>
                    <a:pt x="20774" y="5744"/>
                  </a:lnTo>
                  <a:lnTo>
                    <a:pt x="20796" y="5644"/>
                  </a:lnTo>
                  <a:lnTo>
                    <a:pt x="20818" y="5543"/>
                  </a:lnTo>
                  <a:lnTo>
                    <a:pt x="20840" y="5408"/>
                  </a:lnTo>
                  <a:lnTo>
                    <a:pt x="20860" y="5308"/>
                  </a:lnTo>
                  <a:lnTo>
                    <a:pt x="20881" y="5173"/>
                  </a:lnTo>
                  <a:lnTo>
                    <a:pt x="20901" y="5072"/>
                  </a:lnTo>
                  <a:lnTo>
                    <a:pt x="20920" y="4938"/>
                  </a:lnTo>
                  <a:lnTo>
                    <a:pt x="20940" y="4837"/>
                  </a:lnTo>
                  <a:lnTo>
                    <a:pt x="20958" y="4703"/>
                  </a:lnTo>
                  <a:lnTo>
                    <a:pt x="20977" y="4602"/>
                  </a:lnTo>
                  <a:lnTo>
                    <a:pt x="20995" y="4468"/>
                  </a:lnTo>
                  <a:lnTo>
                    <a:pt x="21013" y="4367"/>
                  </a:lnTo>
                  <a:lnTo>
                    <a:pt x="21030" y="4233"/>
                  </a:lnTo>
                  <a:lnTo>
                    <a:pt x="21048" y="4132"/>
                  </a:lnTo>
                  <a:lnTo>
                    <a:pt x="21065" y="3998"/>
                  </a:lnTo>
                  <a:lnTo>
                    <a:pt x="21082" y="3897"/>
                  </a:lnTo>
                  <a:lnTo>
                    <a:pt x="21098" y="3762"/>
                  </a:lnTo>
                  <a:lnTo>
                    <a:pt x="21115" y="3662"/>
                  </a:lnTo>
                  <a:lnTo>
                    <a:pt x="21131" y="3527"/>
                  </a:lnTo>
                  <a:lnTo>
                    <a:pt x="21147" y="3393"/>
                  </a:lnTo>
                  <a:lnTo>
                    <a:pt x="21163" y="3292"/>
                  </a:lnTo>
                  <a:lnTo>
                    <a:pt x="21179" y="3158"/>
                  </a:lnTo>
                  <a:lnTo>
                    <a:pt x="21211" y="2923"/>
                  </a:lnTo>
                  <a:lnTo>
                    <a:pt x="21322" y="2049"/>
                  </a:lnTo>
                  <a:lnTo>
                    <a:pt x="21354" y="1780"/>
                  </a:lnTo>
                  <a:lnTo>
                    <a:pt x="21388" y="1512"/>
                  </a:lnTo>
                  <a:lnTo>
                    <a:pt x="21404" y="1411"/>
                  </a:lnTo>
                  <a:lnTo>
                    <a:pt x="21422" y="1277"/>
                  </a:lnTo>
                  <a:lnTo>
                    <a:pt x="21439" y="1142"/>
                  </a:lnTo>
                  <a:lnTo>
                    <a:pt x="21457" y="1008"/>
                  </a:lnTo>
                  <a:lnTo>
                    <a:pt x="21474" y="873"/>
                  </a:lnTo>
                  <a:lnTo>
                    <a:pt x="21493" y="739"/>
                  </a:lnTo>
                  <a:lnTo>
                    <a:pt x="21511" y="605"/>
                  </a:lnTo>
                  <a:lnTo>
                    <a:pt x="21530" y="470"/>
                  </a:lnTo>
                  <a:lnTo>
                    <a:pt x="21549" y="336"/>
                  </a:lnTo>
                  <a:lnTo>
                    <a:pt x="21569" y="202"/>
                  </a:lnTo>
                  <a:lnTo>
                    <a:pt x="21589" y="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201" name="Kształt"/>
            <p:cNvSpPr/>
            <p:nvPr/>
          </p:nvSpPr>
          <p:spPr>
            <a:xfrm>
              <a:off x="2296154" y="6728"/>
              <a:ext cx="7949649" cy="1370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366" y="0"/>
                  </a:lnTo>
                  <a:lnTo>
                    <a:pt x="19836" y="5048"/>
                  </a:lnTo>
                  <a:lnTo>
                    <a:pt x="19736" y="5194"/>
                  </a:lnTo>
                  <a:lnTo>
                    <a:pt x="19635" y="5364"/>
                  </a:lnTo>
                  <a:lnTo>
                    <a:pt x="19531" y="5509"/>
                  </a:lnTo>
                  <a:lnTo>
                    <a:pt x="19426" y="5655"/>
                  </a:lnTo>
                  <a:lnTo>
                    <a:pt x="19320" y="5800"/>
                  </a:lnTo>
                  <a:lnTo>
                    <a:pt x="19211" y="5946"/>
                  </a:lnTo>
                  <a:lnTo>
                    <a:pt x="19101" y="6092"/>
                  </a:lnTo>
                  <a:lnTo>
                    <a:pt x="18990" y="6237"/>
                  </a:lnTo>
                  <a:lnTo>
                    <a:pt x="18877" y="6383"/>
                  </a:lnTo>
                  <a:lnTo>
                    <a:pt x="18763" y="6504"/>
                  </a:lnTo>
                  <a:lnTo>
                    <a:pt x="18647" y="6650"/>
                  </a:lnTo>
                  <a:lnTo>
                    <a:pt x="18529" y="6771"/>
                  </a:lnTo>
                  <a:lnTo>
                    <a:pt x="18411" y="6917"/>
                  </a:lnTo>
                  <a:lnTo>
                    <a:pt x="18290" y="7038"/>
                  </a:lnTo>
                  <a:lnTo>
                    <a:pt x="18169" y="7160"/>
                  </a:lnTo>
                  <a:lnTo>
                    <a:pt x="18046" y="7281"/>
                  </a:lnTo>
                  <a:lnTo>
                    <a:pt x="17922" y="7402"/>
                  </a:lnTo>
                  <a:lnTo>
                    <a:pt x="17796" y="7524"/>
                  </a:lnTo>
                  <a:lnTo>
                    <a:pt x="17670" y="7645"/>
                  </a:lnTo>
                  <a:lnTo>
                    <a:pt x="17542" y="7742"/>
                  </a:lnTo>
                  <a:lnTo>
                    <a:pt x="17412" y="7863"/>
                  </a:lnTo>
                  <a:lnTo>
                    <a:pt x="17282" y="7985"/>
                  </a:lnTo>
                  <a:lnTo>
                    <a:pt x="17151" y="8082"/>
                  </a:lnTo>
                  <a:lnTo>
                    <a:pt x="17018" y="8179"/>
                  </a:lnTo>
                  <a:lnTo>
                    <a:pt x="16884" y="8300"/>
                  </a:lnTo>
                  <a:lnTo>
                    <a:pt x="16614" y="8494"/>
                  </a:lnTo>
                  <a:lnTo>
                    <a:pt x="16339" y="8689"/>
                  </a:lnTo>
                  <a:lnTo>
                    <a:pt x="16061" y="8883"/>
                  </a:lnTo>
                  <a:lnTo>
                    <a:pt x="15779" y="9077"/>
                  </a:lnTo>
                  <a:lnTo>
                    <a:pt x="15636" y="9150"/>
                  </a:lnTo>
                  <a:lnTo>
                    <a:pt x="15493" y="9247"/>
                  </a:lnTo>
                  <a:lnTo>
                    <a:pt x="15349" y="9320"/>
                  </a:lnTo>
                  <a:lnTo>
                    <a:pt x="15204" y="9417"/>
                  </a:lnTo>
                  <a:lnTo>
                    <a:pt x="15059" y="9489"/>
                  </a:lnTo>
                  <a:lnTo>
                    <a:pt x="14913" y="9587"/>
                  </a:lnTo>
                  <a:lnTo>
                    <a:pt x="14470" y="9805"/>
                  </a:lnTo>
                  <a:lnTo>
                    <a:pt x="14322" y="9902"/>
                  </a:lnTo>
                  <a:lnTo>
                    <a:pt x="13721" y="10193"/>
                  </a:lnTo>
                  <a:lnTo>
                    <a:pt x="13570" y="10242"/>
                  </a:lnTo>
                  <a:lnTo>
                    <a:pt x="12960" y="10533"/>
                  </a:lnTo>
                  <a:lnTo>
                    <a:pt x="12807" y="10582"/>
                  </a:lnTo>
                  <a:lnTo>
                    <a:pt x="12500" y="10727"/>
                  </a:lnTo>
                  <a:lnTo>
                    <a:pt x="12345" y="10776"/>
                  </a:lnTo>
                  <a:lnTo>
                    <a:pt x="12191" y="10849"/>
                  </a:lnTo>
                  <a:lnTo>
                    <a:pt x="12036" y="10897"/>
                  </a:lnTo>
                  <a:lnTo>
                    <a:pt x="11882" y="10970"/>
                  </a:lnTo>
                  <a:lnTo>
                    <a:pt x="11727" y="11018"/>
                  </a:lnTo>
                  <a:lnTo>
                    <a:pt x="11572" y="11091"/>
                  </a:lnTo>
                  <a:lnTo>
                    <a:pt x="11262" y="11188"/>
                  </a:lnTo>
                  <a:lnTo>
                    <a:pt x="11107" y="11261"/>
                  </a:lnTo>
                  <a:lnTo>
                    <a:pt x="10796" y="11358"/>
                  </a:lnTo>
                  <a:lnTo>
                    <a:pt x="10641" y="11431"/>
                  </a:lnTo>
                  <a:lnTo>
                    <a:pt x="10022" y="11625"/>
                  </a:lnTo>
                  <a:lnTo>
                    <a:pt x="9867" y="11698"/>
                  </a:lnTo>
                  <a:lnTo>
                    <a:pt x="9252" y="11892"/>
                  </a:lnTo>
                  <a:lnTo>
                    <a:pt x="8793" y="12062"/>
                  </a:lnTo>
                  <a:lnTo>
                    <a:pt x="7888" y="12353"/>
                  </a:lnTo>
                  <a:lnTo>
                    <a:pt x="7739" y="12426"/>
                  </a:lnTo>
                  <a:lnTo>
                    <a:pt x="7003" y="12669"/>
                  </a:lnTo>
                  <a:lnTo>
                    <a:pt x="6858" y="12742"/>
                  </a:lnTo>
                  <a:lnTo>
                    <a:pt x="6427" y="12887"/>
                  </a:lnTo>
                  <a:lnTo>
                    <a:pt x="6285" y="12960"/>
                  </a:lnTo>
                  <a:lnTo>
                    <a:pt x="5865" y="13106"/>
                  </a:lnTo>
                  <a:lnTo>
                    <a:pt x="5726" y="13178"/>
                  </a:lnTo>
                  <a:lnTo>
                    <a:pt x="5589" y="13227"/>
                  </a:lnTo>
                  <a:lnTo>
                    <a:pt x="5453" y="13300"/>
                  </a:lnTo>
                  <a:lnTo>
                    <a:pt x="5183" y="13397"/>
                  </a:lnTo>
                  <a:lnTo>
                    <a:pt x="5050" y="13470"/>
                  </a:lnTo>
                  <a:lnTo>
                    <a:pt x="4918" y="13518"/>
                  </a:lnTo>
                  <a:lnTo>
                    <a:pt x="4657" y="13664"/>
                  </a:lnTo>
                  <a:lnTo>
                    <a:pt x="4528" y="13712"/>
                  </a:lnTo>
                  <a:lnTo>
                    <a:pt x="4401" y="13785"/>
                  </a:lnTo>
                  <a:lnTo>
                    <a:pt x="4274" y="13834"/>
                  </a:lnTo>
                  <a:lnTo>
                    <a:pt x="4150" y="13907"/>
                  </a:lnTo>
                  <a:lnTo>
                    <a:pt x="4026" y="13979"/>
                  </a:lnTo>
                  <a:lnTo>
                    <a:pt x="3904" y="14052"/>
                  </a:lnTo>
                  <a:lnTo>
                    <a:pt x="3783" y="14125"/>
                  </a:lnTo>
                  <a:lnTo>
                    <a:pt x="3663" y="14198"/>
                  </a:lnTo>
                  <a:lnTo>
                    <a:pt x="3545" y="14246"/>
                  </a:lnTo>
                  <a:lnTo>
                    <a:pt x="3428" y="14319"/>
                  </a:lnTo>
                  <a:lnTo>
                    <a:pt x="3313" y="14416"/>
                  </a:lnTo>
                  <a:lnTo>
                    <a:pt x="3199" y="14489"/>
                  </a:lnTo>
                  <a:lnTo>
                    <a:pt x="3087" y="14562"/>
                  </a:lnTo>
                  <a:lnTo>
                    <a:pt x="2976" y="14635"/>
                  </a:lnTo>
                  <a:lnTo>
                    <a:pt x="2867" y="14707"/>
                  </a:lnTo>
                  <a:lnTo>
                    <a:pt x="2759" y="14804"/>
                  </a:lnTo>
                  <a:lnTo>
                    <a:pt x="2653" y="14877"/>
                  </a:lnTo>
                  <a:lnTo>
                    <a:pt x="2549" y="14950"/>
                  </a:lnTo>
                  <a:lnTo>
                    <a:pt x="2446" y="15047"/>
                  </a:lnTo>
                  <a:lnTo>
                    <a:pt x="2345" y="15120"/>
                  </a:lnTo>
                  <a:lnTo>
                    <a:pt x="2246" y="15217"/>
                  </a:lnTo>
                  <a:lnTo>
                    <a:pt x="2149" y="15314"/>
                  </a:lnTo>
                  <a:lnTo>
                    <a:pt x="2053" y="15387"/>
                  </a:lnTo>
                  <a:lnTo>
                    <a:pt x="1959" y="15484"/>
                  </a:lnTo>
                  <a:lnTo>
                    <a:pt x="1867" y="15581"/>
                  </a:lnTo>
                  <a:lnTo>
                    <a:pt x="1777" y="15678"/>
                  </a:lnTo>
                  <a:lnTo>
                    <a:pt x="1689" y="15775"/>
                  </a:lnTo>
                  <a:lnTo>
                    <a:pt x="1602" y="15872"/>
                  </a:lnTo>
                  <a:lnTo>
                    <a:pt x="1518" y="15969"/>
                  </a:lnTo>
                  <a:lnTo>
                    <a:pt x="1436" y="16067"/>
                  </a:lnTo>
                  <a:lnTo>
                    <a:pt x="1355" y="16188"/>
                  </a:lnTo>
                  <a:lnTo>
                    <a:pt x="1277" y="16285"/>
                  </a:lnTo>
                  <a:lnTo>
                    <a:pt x="1200" y="16406"/>
                  </a:lnTo>
                  <a:lnTo>
                    <a:pt x="1126" y="16503"/>
                  </a:lnTo>
                  <a:lnTo>
                    <a:pt x="1054" y="16625"/>
                  </a:lnTo>
                  <a:lnTo>
                    <a:pt x="984" y="16722"/>
                  </a:lnTo>
                  <a:lnTo>
                    <a:pt x="916" y="16843"/>
                  </a:lnTo>
                  <a:lnTo>
                    <a:pt x="850" y="16964"/>
                  </a:lnTo>
                  <a:lnTo>
                    <a:pt x="787" y="17086"/>
                  </a:lnTo>
                  <a:lnTo>
                    <a:pt x="726" y="17207"/>
                  </a:lnTo>
                  <a:lnTo>
                    <a:pt x="667" y="17329"/>
                  </a:lnTo>
                  <a:lnTo>
                    <a:pt x="610" y="17474"/>
                  </a:lnTo>
                  <a:lnTo>
                    <a:pt x="556" y="17596"/>
                  </a:lnTo>
                  <a:lnTo>
                    <a:pt x="504" y="17717"/>
                  </a:lnTo>
                  <a:lnTo>
                    <a:pt x="454" y="17862"/>
                  </a:lnTo>
                  <a:lnTo>
                    <a:pt x="407" y="17984"/>
                  </a:lnTo>
                  <a:lnTo>
                    <a:pt x="362" y="18129"/>
                  </a:lnTo>
                  <a:lnTo>
                    <a:pt x="320" y="18275"/>
                  </a:lnTo>
                  <a:lnTo>
                    <a:pt x="280" y="18421"/>
                  </a:lnTo>
                  <a:lnTo>
                    <a:pt x="243" y="18566"/>
                  </a:lnTo>
                  <a:lnTo>
                    <a:pt x="208" y="18712"/>
                  </a:lnTo>
                  <a:lnTo>
                    <a:pt x="176" y="18858"/>
                  </a:lnTo>
                  <a:lnTo>
                    <a:pt x="147" y="19003"/>
                  </a:lnTo>
                  <a:lnTo>
                    <a:pt x="120" y="19173"/>
                  </a:lnTo>
                  <a:lnTo>
                    <a:pt x="95" y="19319"/>
                  </a:lnTo>
                  <a:lnTo>
                    <a:pt x="74" y="19489"/>
                  </a:lnTo>
                  <a:lnTo>
                    <a:pt x="55" y="19658"/>
                  </a:lnTo>
                  <a:lnTo>
                    <a:pt x="39" y="19828"/>
                  </a:lnTo>
                  <a:lnTo>
                    <a:pt x="25" y="19998"/>
                  </a:lnTo>
                  <a:lnTo>
                    <a:pt x="15" y="20168"/>
                  </a:lnTo>
                  <a:lnTo>
                    <a:pt x="7" y="20338"/>
                  </a:lnTo>
                  <a:lnTo>
                    <a:pt x="2" y="20508"/>
                  </a:lnTo>
                  <a:lnTo>
                    <a:pt x="0" y="20702"/>
                  </a:lnTo>
                  <a:lnTo>
                    <a:pt x="1" y="20872"/>
                  </a:lnTo>
                  <a:lnTo>
                    <a:pt x="5" y="21066"/>
                  </a:lnTo>
                  <a:lnTo>
                    <a:pt x="11" y="21260"/>
                  </a:lnTo>
                  <a:lnTo>
                    <a:pt x="21" y="21454"/>
                  </a:lnTo>
                  <a:lnTo>
                    <a:pt x="32" y="21600"/>
                  </a:lnTo>
                  <a:lnTo>
                    <a:pt x="11591" y="21600"/>
                  </a:lnTo>
                  <a:lnTo>
                    <a:pt x="11650" y="21576"/>
                  </a:lnTo>
                  <a:lnTo>
                    <a:pt x="11790" y="21527"/>
                  </a:lnTo>
                  <a:lnTo>
                    <a:pt x="11929" y="21454"/>
                  </a:lnTo>
                  <a:lnTo>
                    <a:pt x="12065" y="21382"/>
                  </a:lnTo>
                  <a:lnTo>
                    <a:pt x="12200" y="21309"/>
                  </a:lnTo>
                  <a:lnTo>
                    <a:pt x="12333" y="21236"/>
                  </a:lnTo>
                  <a:lnTo>
                    <a:pt x="12464" y="21187"/>
                  </a:lnTo>
                  <a:lnTo>
                    <a:pt x="12593" y="21115"/>
                  </a:lnTo>
                  <a:lnTo>
                    <a:pt x="12720" y="21042"/>
                  </a:lnTo>
                  <a:lnTo>
                    <a:pt x="12846" y="20969"/>
                  </a:lnTo>
                  <a:lnTo>
                    <a:pt x="12969" y="20896"/>
                  </a:lnTo>
                  <a:lnTo>
                    <a:pt x="13091" y="20848"/>
                  </a:lnTo>
                  <a:lnTo>
                    <a:pt x="13211" y="20775"/>
                  </a:lnTo>
                  <a:lnTo>
                    <a:pt x="13329" y="20702"/>
                  </a:lnTo>
                  <a:lnTo>
                    <a:pt x="13446" y="20629"/>
                  </a:lnTo>
                  <a:lnTo>
                    <a:pt x="13561" y="20556"/>
                  </a:lnTo>
                  <a:lnTo>
                    <a:pt x="13674" y="20484"/>
                  </a:lnTo>
                  <a:lnTo>
                    <a:pt x="13785" y="20411"/>
                  </a:lnTo>
                  <a:lnTo>
                    <a:pt x="13895" y="20338"/>
                  </a:lnTo>
                  <a:lnTo>
                    <a:pt x="14002" y="20289"/>
                  </a:lnTo>
                  <a:lnTo>
                    <a:pt x="14109" y="20217"/>
                  </a:lnTo>
                  <a:lnTo>
                    <a:pt x="14213" y="20144"/>
                  </a:lnTo>
                  <a:lnTo>
                    <a:pt x="14316" y="20071"/>
                  </a:lnTo>
                  <a:lnTo>
                    <a:pt x="14418" y="19998"/>
                  </a:lnTo>
                  <a:lnTo>
                    <a:pt x="14518" y="19925"/>
                  </a:lnTo>
                  <a:lnTo>
                    <a:pt x="14616" y="19853"/>
                  </a:lnTo>
                  <a:lnTo>
                    <a:pt x="14712" y="19780"/>
                  </a:lnTo>
                  <a:lnTo>
                    <a:pt x="14807" y="19707"/>
                  </a:lnTo>
                  <a:lnTo>
                    <a:pt x="14901" y="19634"/>
                  </a:lnTo>
                  <a:lnTo>
                    <a:pt x="14993" y="19561"/>
                  </a:lnTo>
                  <a:lnTo>
                    <a:pt x="15083" y="19489"/>
                  </a:lnTo>
                  <a:lnTo>
                    <a:pt x="15172" y="19416"/>
                  </a:lnTo>
                  <a:lnTo>
                    <a:pt x="15260" y="19343"/>
                  </a:lnTo>
                  <a:lnTo>
                    <a:pt x="15346" y="19270"/>
                  </a:lnTo>
                  <a:lnTo>
                    <a:pt x="15430" y="19197"/>
                  </a:lnTo>
                  <a:lnTo>
                    <a:pt x="15513" y="19124"/>
                  </a:lnTo>
                  <a:lnTo>
                    <a:pt x="15595" y="19052"/>
                  </a:lnTo>
                  <a:lnTo>
                    <a:pt x="15675" y="18979"/>
                  </a:lnTo>
                  <a:lnTo>
                    <a:pt x="15754" y="18906"/>
                  </a:lnTo>
                  <a:lnTo>
                    <a:pt x="15832" y="18809"/>
                  </a:lnTo>
                  <a:lnTo>
                    <a:pt x="15908" y="18736"/>
                  </a:lnTo>
                  <a:lnTo>
                    <a:pt x="15982" y="18663"/>
                  </a:lnTo>
                  <a:lnTo>
                    <a:pt x="16056" y="18591"/>
                  </a:lnTo>
                  <a:lnTo>
                    <a:pt x="16128" y="18518"/>
                  </a:lnTo>
                  <a:lnTo>
                    <a:pt x="16199" y="18445"/>
                  </a:lnTo>
                  <a:lnTo>
                    <a:pt x="16268" y="18372"/>
                  </a:lnTo>
                  <a:lnTo>
                    <a:pt x="16336" y="18275"/>
                  </a:lnTo>
                  <a:lnTo>
                    <a:pt x="16403" y="18202"/>
                  </a:lnTo>
                  <a:lnTo>
                    <a:pt x="16469" y="18129"/>
                  </a:lnTo>
                  <a:lnTo>
                    <a:pt x="16533" y="18057"/>
                  </a:lnTo>
                  <a:lnTo>
                    <a:pt x="16597" y="17984"/>
                  </a:lnTo>
                  <a:lnTo>
                    <a:pt x="16659" y="17887"/>
                  </a:lnTo>
                  <a:lnTo>
                    <a:pt x="16779" y="17741"/>
                  </a:lnTo>
                  <a:lnTo>
                    <a:pt x="16837" y="17668"/>
                  </a:lnTo>
                  <a:lnTo>
                    <a:pt x="16895" y="17571"/>
                  </a:lnTo>
                  <a:lnTo>
                    <a:pt x="16951" y="17498"/>
                  </a:lnTo>
                  <a:lnTo>
                    <a:pt x="17006" y="17426"/>
                  </a:lnTo>
                  <a:lnTo>
                    <a:pt x="17060" y="17353"/>
                  </a:lnTo>
                  <a:lnTo>
                    <a:pt x="17113" y="17256"/>
                  </a:lnTo>
                  <a:lnTo>
                    <a:pt x="17165" y="17183"/>
                  </a:lnTo>
                  <a:lnTo>
                    <a:pt x="17216" y="17110"/>
                  </a:lnTo>
                  <a:lnTo>
                    <a:pt x="17265" y="17013"/>
                  </a:lnTo>
                  <a:lnTo>
                    <a:pt x="17314" y="16940"/>
                  </a:lnTo>
                  <a:lnTo>
                    <a:pt x="17362" y="16867"/>
                  </a:lnTo>
                  <a:lnTo>
                    <a:pt x="17408" y="16770"/>
                  </a:lnTo>
                  <a:lnTo>
                    <a:pt x="17454" y="16698"/>
                  </a:lnTo>
                  <a:lnTo>
                    <a:pt x="17499" y="16625"/>
                  </a:lnTo>
                  <a:lnTo>
                    <a:pt x="17542" y="16528"/>
                  </a:lnTo>
                  <a:lnTo>
                    <a:pt x="17585" y="16455"/>
                  </a:lnTo>
                  <a:lnTo>
                    <a:pt x="17627" y="16358"/>
                  </a:lnTo>
                  <a:lnTo>
                    <a:pt x="17668" y="16285"/>
                  </a:lnTo>
                  <a:lnTo>
                    <a:pt x="17708" y="16188"/>
                  </a:lnTo>
                  <a:lnTo>
                    <a:pt x="17748" y="16115"/>
                  </a:lnTo>
                  <a:lnTo>
                    <a:pt x="17786" y="16042"/>
                  </a:lnTo>
                  <a:lnTo>
                    <a:pt x="17823" y="15945"/>
                  </a:lnTo>
                  <a:lnTo>
                    <a:pt x="17860" y="15872"/>
                  </a:lnTo>
                  <a:lnTo>
                    <a:pt x="17896" y="15775"/>
                  </a:lnTo>
                  <a:lnTo>
                    <a:pt x="17931" y="15702"/>
                  </a:lnTo>
                  <a:lnTo>
                    <a:pt x="17965" y="15605"/>
                  </a:lnTo>
                  <a:lnTo>
                    <a:pt x="17999" y="15533"/>
                  </a:lnTo>
                  <a:lnTo>
                    <a:pt x="18031" y="15436"/>
                  </a:lnTo>
                  <a:lnTo>
                    <a:pt x="18063" y="15338"/>
                  </a:lnTo>
                  <a:lnTo>
                    <a:pt x="18094" y="15266"/>
                  </a:lnTo>
                  <a:lnTo>
                    <a:pt x="18125" y="15169"/>
                  </a:lnTo>
                  <a:lnTo>
                    <a:pt x="18155" y="15096"/>
                  </a:lnTo>
                  <a:lnTo>
                    <a:pt x="18184" y="14999"/>
                  </a:lnTo>
                  <a:lnTo>
                    <a:pt x="18212" y="14902"/>
                  </a:lnTo>
                  <a:lnTo>
                    <a:pt x="18240" y="14829"/>
                  </a:lnTo>
                  <a:lnTo>
                    <a:pt x="18267" y="14732"/>
                  </a:lnTo>
                  <a:lnTo>
                    <a:pt x="18294" y="14659"/>
                  </a:lnTo>
                  <a:lnTo>
                    <a:pt x="18320" y="14562"/>
                  </a:lnTo>
                  <a:lnTo>
                    <a:pt x="18345" y="14465"/>
                  </a:lnTo>
                  <a:lnTo>
                    <a:pt x="18370" y="14392"/>
                  </a:lnTo>
                  <a:lnTo>
                    <a:pt x="18394" y="14295"/>
                  </a:lnTo>
                  <a:lnTo>
                    <a:pt x="18440" y="14101"/>
                  </a:lnTo>
                  <a:lnTo>
                    <a:pt x="18463" y="14028"/>
                  </a:lnTo>
                  <a:lnTo>
                    <a:pt x="18485" y="13931"/>
                  </a:lnTo>
                  <a:lnTo>
                    <a:pt x="18527" y="13737"/>
                  </a:lnTo>
                  <a:lnTo>
                    <a:pt x="18548" y="13664"/>
                  </a:lnTo>
                  <a:lnTo>
                    <a:pt x="18588" y="13470"/>
                  </a:lnTo>
                  <a:lnTo>
                    <a:pt x="18626" y="13276"/>
                  </a:lnTo>
                  <a:lnTo>
                    <a:pt x="18644" y="13178"/>
                  </a:lnTo>
                  <a:lnTo>
                    <a:pt x="18662" y="13106"/>
                  </a:lnTo>
                  <a:lnTo>
                    <a:pt x="18680" y="13009"/>
                  </a:lnTo>
                  <a:lnTo>
                    <a:pt x="18697" y="12911"/>
                  </a:lnTo>
                  <a:lnTo>
                    <a:pt x="18731" y="12717"/>
                  </a:lnTo>
                  <a:lnTo>
                    <a:pt x="18795" y="12329"/>
                  </a:lnTo>
                  <a:lnTo>
                    <a:pt x="18855" y="11941"/>
                  </a:lnTo>
                  <a:lnTo>
                    <a:pt x="18869" y="11844"/>
                  </a:lnTo>
                  <a:lnTo>
                    <a:pt x="18884" y="11747"/>
                  </a:lnTo>
                  <a:lnTo>
                    <a:pt x="18898" y="11649"/>
                  </a:lnTo>
                  <a:lnTo>
                    <a:pt x="18926" y="11455"/>
                  </a:lnTo>
                  <a:lnTo>
                    <a:pt x="18939" y="11358"/>
                  </a:lnTo>
                  <a:lnTo>
                    <a:pt x="18967" y="11164"/>
                  </a:lnTo>
                  <a:lnTo>
                    <a:pt x="18980" y="11067"/>
                  </a:lnTo>
                  <a:lnTo>
                    <a:pt x="19007" y="10849"/>
                  </a:lnTo>
                  <a:lnTo>
                    <a:pt x="19034" y="10654"/>
                  </a:lnTo>
                  <a:lnTo>
                    <a:pt x="19115" y="10023"/>
                  </a:lnTo>
                  <a:lnTo>
                    <a:pt x="19157" y="9732"/>
                  </a:lnTo>
                  <a:lnTo>
                    <a:pt x="19171" y="9611"/>
                  </a:lnTo>
                  <a:lnTo>
                    <a:pt x="19199" y="9417"/>
                  </a:lnTo>
                  <a:lnTo>
                    <a:pt x="19214" y="9295"/>
                  </a:lnTo>
                  <a:lnTo>
                    <a:pt x="19229" y="9198"/>
                  </a:lnTo>
                  <a:lnTo>
                    <a:pt x="19244" y="9077"/>
                  </a:lnTo>
                  <a:lnTo>
                    <a:pt x="19259" y="8980"/>
                  </a:lnTo>
                  <a:lnTo>
                    <a:pt x="19275" y="8858"/>
                  </a:lnTo>
                  <a:lnTo>
                    <a:pt x="19307" y="8664"/>
                  </a:lnTo>
                  <a:lnTo>
                    <a:pt x="19323" y="8543"/>
                  </a:lnTo>
                  <a:lnTo>
                    <a:pt x="19340" y="8446"/>
                  </a:lnTo>
                  <a:lnTo>
                    <a:pt x="19357" y="8324"/>
                  </a:lnTo>
                  <a:lnTo>
                    <a:pt x="19374" y="8227"/>
                  </a:lnTo>
                  <a:lnTo>
                    <a:pt x="19391" y="8106"/>
                  </a:lnTo>
                  <a:lnTo>
                    <a:pt x="19409" y="8009"/>
                  </a:lnTo>
                  <a:lnTo>
                    <a:pt x="19428" y="7888"/>
                  </a:lnTo>
                  <a:lnTo>
                    <a:pt x="19447" y="7766"/>
                  </a:lnTo>
                  <a:lnTo>
                    <a:pt x="19466" y="7669"/>
                  </a:lnTo>
                  <a:lnTo>
                    <a:pt x="19485" y="7548"/>
                  </a:lnTo>
                  <a:lnTo>
                    <a:pt x="19505" y="7451"/>
                  </a:lnTo>
                  <a:lnTo>
                    <a:pt x="19526" y="7329"/>
                  </a:lnTo>
                  <a:lnTo>
                    <a:pt x="19547" y="7208"/>
                  </a:lnTo>
                  <a:lnTo>
                    <a:pt x="19568" y="7111"/>
                  </a:lnTo>
                  <a:lnTo>
                    <a:pt x="19590" y="6990"/>
                  </a:lnTo>
                  <a:lnTo>
                    <a:pt x="19613" y="6868"/>
                  </a:lnTo>
                  <a:lnTo>
                    <a:pt x="19635" y="6771"/>
                  </a:lnTo>
                  <a:lnTo>
                    <a:pt x="19683" y="6529"/>
                  </a:lnTo>
                  <a:lnTo>
                    <a:pt x="19708" y="6407"/>
                  </a:lnTo>
                  <a:lnTo>
                    <a:pt x="19733" y="6310"/>
                  </a:lnTo>
                  <a:lnTo>
                    <a:pt x="19759" y="6189"/>
                  </a:lnTo>
                  <a:lnTo>
                    <a:pt x="19785" y="6067"/>
                  </a:lnTo>
                  <a:lnTo>
                    <a:pt x="19812" y="5946"/>
                  </a:lnTo>
                  <a:lnTo>
                    <a:pt x="19840" y="5825"/>
                  </a:lnTo>
                  <a:lnTo>
                    <a:pt x="19868" y="57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202" name="Kształt"/>
            <p:cNvSpPr/>
            <p:nvPr/>
          </p:nvSpPr>
          <p:spPr>
            <a:xfrm>
              <a:off x="9662803" y="6140084"/>
              <a:ext cx="3204191" cy="757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80" y="11089"/>
                  </a:lnTo>
                  <a:lnTo>
                    <a:pt x="16692" y="11419"/>
                  </a:lnTo>
                  <a:lnTo>
                    <a:pt x="16400" y="11744"/>
                  </a:lnTo>
                  <a:lnTo>
                    <a:pt x="16103" y="12063"/>
                  </a:lnTo>
                  <a:lnTo>
                    <a:pt x="15801" y="12376"/>
                  </a:lnTo>
                  <a:lnTo>
                    <a:pt x="15495" y="12685"/>
                  </a:lnTo>
                  <a:lnTo>
                    <a:pt x="15184" y="12988"/>
                  </a:lnTo>
                  <a:lnTo>
                    <a:pt x="14868" y="13287"/>
                  </a:lnTo>
                  <a:lnTo>
                    <a:pt x="14548" y="13580"/>
                  </a:lnTo>
                  <a:lnTo>
                    <a:pt x="14224" y="13868"/>
                  </a:lnTo>
                  <a:lnTo>
                    <a:pt x="13895" y="14151"/>
                  </a:lnTo>
                  <a:lnTo>
                    <a:pt x="13563" y="14430"/>
                  </a:lnTo>
                  <a:lnTo>
                    <a:pt x="13226" y="14703"/>
                  </a:lnTo>
                  <a:lnTo>
                    <a:pt x="12885" y="14972"/>
                  </a:lnTo>
                  <a:lnTo>
                    <a:pt x="12540" y="15236"/>
                  </a:lnTo>
                  <a:lnTo>
                    <a:pt x="12191" y="15496"/>
                  </a:lnTo>
                  <a:lnTo>
                    <a:pt x="11838" y="15751"/>
                  </a:lnTo>
                  <a:lnTo>
                    <a:pt x="11482" y="16002"/>
                  </a:lnTo>
                  <a:lnTo>
                    <a:pt x="11122" y="16248"/>
                  </a:lnTo>
                  <a:lnTo>
                    <a:pt x="10758" y="16490"/>
                  </a:lnTo>
                  <a:lnTo>
                    <a:pt x="10391" y="16728"/>
                  </a:lnTo>
                  <a:lnTo>
                    <a:pt x="10020" y="16962"/>
                  </a:lnTo>
                  <a:lnTo>
                    <a:pt x="9646" y="17191"/>
                  </a:lnTo>
                  <a:lnTo>
                    <a:pt x="9269" y="17417"/>
                  </a:lnTo>
                  <a:lnTo>
                    <a:pt x="8889" y="17638"/>
                  </a:lnTo>
                  <a:lnTo>
                    <a:pt x="8505" y="17856"/>
                  </a:lnTo>
                  <a:lnTo>
                    <a:pt x="8119" y="18070"/>
                  </a:lnTo>
                  <a:lnTo>
                    <a:pt x="7729" y="18280"/>
                  </a:lnTo>
                  <a:lnTo>
                    <a:pt x="7337" y="18486"/>
                  </a:lnTo>
                  <a:lnTo>
                    <a:pt x="6942" y="18689"/>
                  </a:lnTo>
                  <a:lnTo>
                    <a:pt x="6544" y="18888"/>
                  </a:lnTo>
                  <a:lnTo>
                    <a:pt x="6143" y="19084"/>
                  </a:lnTo>
                  <a:lnTo>
                    <a:pt x="5740" y="19276"/>
                  </a:lnTo>
                  <a:lnTo>
                    <a:pt x="5334" y="19465"/>
                  </a:lnTo>
                  <a:lnTo>
                    <a:pt x="4926" y="19651"/>
                  </a:lnTo>
                  <a:lnTo>
                    <a:pt x="4516" y="19833"/>
                  </a:lnTo>
                  <a:lnTo>
                    <a:pt x="4103" y="20012"/>
                  </a:lnTo>
                  <a:lnTo>
                    <a:pt x="3688" y="20188"/>
                  </a:lnTo>
                  <a:lnTo>
                    <a:pt x="3271" y="20361"/>
                  </a:lnTo>
                  <a:lnTo>
                    <a:pt x="2852" y="20532"/>
                  </a:lnTo>
                  <a:lnTo>
                    <a:pt x="2431" y="20699"/>
                  </a:lnTo>
                  <a:lnTo>
                    <a:pt x="2008" y="20863"/>
                  </a:lnTo>
                  <a:lnTo>
                    <a:pt x="1584" y="21025"/>
                  </a:lnTo>
                  <a:lnTo>
                    <a:pt x="1157" y="21184"/>
                  </a:lnTo>
                  <a:lnTo>
                    <a:pt x="730" y="21341"/>
                  </a:lnTo>
                  <a:lnTo>
                    <a:pt x="300" y="21495"/>
                  </a:lnTo>
                  <a:lnTo>
                    <a:pt x="0" y="21600"/>
                  </a:lnTo>
                  <a:lnTo>
                    <a:pt x="14940" y="21600"/>
                  </a:lnTo>
                  <a:lnTo>
                    <a:pt x="14996" y="21289"/>
                  </a:lnTo>
                  <a:lnTo>
                    <a:pt x="15038" y="21060"/>
                  </a:lnTo>
                  <a:lnTo>
                    <a:pt x="15080" y="20830"/>
                  </a:lnTo>
                  <a:lnTo>
                    <a:pt x="15122" y="20599"/>
                  </a:lnTo>
                  <a:lnTo>
                    <a:pt x="15165" y="20368"/>
                  </a:lnTo>
                  <a:lnTo>
                    <a:pt x="15253" y="19902"/>
                  </a:lnTo>
                  <a:lnTo>
                    <a:pt x="15298" y="19668"/>
                  </a:lnTo>
                  <a:lnTo>
                    <a:pt x="15343" y="19433"/>
                  </a:lnTo>
                  <a:lnTo>
                    <a:pt x="15389" y="19198"/>
                  </a:lnTo>
                  <a:lnTo>
                    <a:pt x="15436" y="18961"/>
                  </a:lnTo>
                  <a:lnTo>
                    <a:pt x="15484" y="18724"/>
                  </a:lnTo>
                  <a:lnTo>
                    <a:pt x="15533" y="18486"/>
                  </a:lnTo>
                  <a:lnTo>
                    <a:pt x="15582" y="18247"/>
                  </a:lnTo>
                  <a:lnTo>
                    <a:pt x="15633" y="18007"/>
                  </a:lnTo>
                  <a:lnTo>
                    <a:pt x="15685" y="17767"/>
                  </a:lnTo>
                  <a:lnTo>
                    <a:pt x="15737" y="17525"/>
                  </a:lnTo>
                  <a:lnTo>
                    <a:pt x="15791" y="17283"/>
                  </a:lnTo>
                  <a:lnTo>
                    <a:pt x="15846" y="17040"/>
                  </a:lnTo>
                  <a:lnTo>
                    <a:pt x="15902" y="16796"/>
                  </a:lnTo>
                  <a:lnTo>
                    <a:pt x="15960" y="16552"/>
                  </a:lnTo>
                  <a:lnTo>
                    <a:pt x="16019" y="16306"/>
                  </a:lnTo>
                  <a:lnTo>
                    <a:pt x="16079" y="16060"/>
                  </a:lnTo>
                  <a:lnTo>
                    <a:pt x="16140" y="15812"/>
                  </a:lnTo>
                  <a:lnTo>
                    <a:pt x="16203" y="15564"/>
                  </a:lnTo>
                  <a:lnTo>
                    <a:pt x="16268" y="15315"/>
                  </a:lnTo>
                  <a:lnTo>
                    <a:pt x="16334" y="15066"/>
                  </a:lnTo>
                  <a:lnTo>
                    <a:pt x="16402" y="14815"/>
                  </a:lnTo>
                  <a:lnTo>
                    <a:pt x="16471" y="14564"/>
                  </a:lnTo>
                  <a:lnTo>
                    <a:pt x="16542" y="14311"/>
                  </a:lnTo>
                  <a:lnTo>
                    <a:pt x="16615" y="14058"/>
                  </a:lnTo>
                  <a:lnTo>
                    <a:pt x="16690" y="13804"/>
                  </a:lnTo>
                  <a:lnTo>
                    <a:pt x="16767" y="13549"/>
                  </a:lnTo>
                  <a:lnTo>
                    <a:pt x="16845" y="13293"/>
                  </a:lnTo>
                  <a:lnTo>
                    <a:pt x="16925" y="13037"/>
                  </a:lnTo>
                  <a:lnTo>
                    <a:pt x="17008" y="12779"/>
                  </a:lnTo>
                  <a:lnTo>
                    <a:pt x="17092" y="12521"/>
                  </a:lnTo>
                  <a:lnTo>
                    <a:pt x="17179" y="12262"/>
                  </a:lnTo>
                  <a:lnTo>
                    <a:pt x="17268" y="12002"/>
                  </a:lnTo>
                  <a:lnTo>
                    <a:pt x="17359" y="11740"/>
                  </a:lnTo>
                  <a:lnTo>
                    <a:pt x="17452" y="11479"/>
                  </a:lnTo>
                  <a:lnTo>
                    <a:pt x="17548" y="11216"/>
                  </a:lnTo>
                  <a:lnTo>
                    <a:pt x="17645" y="10952"/>
                  </a:lnTo>
                  <a:lnTo>
                    <a:pt x="17746" y="10687"/>
                  </a:lnTo>
                  <a:lnTo>
                    <a:pt x="17849" y="10422"/>
                  </a:lnTo>
                  <a:lnTo>
                    <a:pt x="17954" y="10156"/>
                  </a:lnTo>
                  <a:lnTo>
                    <a:pt x="18061" y="9888"/>
                  </a:lnTo>
                  <a:lnTo>
                    <a:pt x="21600" y="1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</p:grpSp>
      <p:pic>
        <p:nvPicPr>
          <p:cNvPr id="208" name="Obrazek" descr="Obraze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394" y="464741"/>
            <a:ext cx="2928514" cy="11265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971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2327238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lnSpc>
                <a:spcPct val="90000"/>
              </a:lnSpc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ZAKRES ZMIAN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595376"/>
              </p:ext>
            </p:extLst>
          </p:nvPr>
        </p:nvGraphicFramePr>
        <p:xfrm>
          <a:off x="657069" y="2006670"/>
          <a:ext cx="11052332" cy="439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0801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97027070"/>
              </p:ext>
            </p:extLst>
          </p:nvPr>
        </p:nvGraphicFramePr>
        <p:xfrm>
          <a:off x="210255" y="1517360"/>
          <a:ext cx="11699504" cy="557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M19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314903" y="440452"/>
            <a:ext cx="3156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Ogólny opis działania</a:t>
            </a:r>
          </a:p>
          <a:p>
            <a:pPr algn="ctr"/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- zakres wsparcia </a:t>
            </a:r>
          </a:p>
        </p:txBody>
      </p:sp>
    </p:spTree>
    <p:extLst>
      <p:ext uri="{BB962C8B-B14F-4D97-AF65-F5344CB8AC3E}">
        <p14:creationId xmlns:p14="http://schemas.microsoft.com/office/powerpoint/2010/main" val="88786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7451146"/>
              </p:ext>
            </p:extLst>
          </p:nvPr>
        </p:nvGraphicFramePr>
        <p:xfrm>
          <a:off x="327396" y="1654434"/>
          <a:ext cx="10759704" cy="481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chemeClr val="accent6">
                <a:lumMod val="5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M19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314903" y="440452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Ogólny opis działania </a:t>
            </a:r>
          </a:p>
        </p:txBody>
      </p:sp>
    </p:spTree>
    <p:extLst>
      <p:ext uri="{BB962C8B-B14F-4D97-AF65-F5344CB8AC3E}">
        <p14:creationId xmlns:p14="http://schemas.microsoft.com/office/powerpoint/2010/main" val="76940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02371275"/>
              </p:ext>
            </p:extLst>
          </p:nvPr>
        </p:nvGraphicFramePr>
        <p:xfrm>
          <a:off x="327396" y="1654434"/>
          <a:ext cx="10759704" cy="481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19.2</a:t>
            </a:r>
            <a:endParaRPr sz="4800" dirty="0">
              <a:solidFill>
                <a:schemeClr val="accent5">
                  <a:lumMod val="60000"/>
                  <a:lumOff val="40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882366" y="440452"/>
            <a:ext cx="2427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Rodzaj wsparcia</a:t>
            </a:r>
          </a:p>
        </p:txBody>
      </p:sp>
    </p:spTree>
    <p:extLst>
      <p:ext uri="{BB962C8B-B14F-4D97-AF65-F5344CB8AC3E}">
        <p14:creationId xmlns:p14="http://schemas.microsoft.com/office/powerpoint/2010/main" val="120237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803103"/>
              </p:ext>
            </p:extLst>
          </p:nvPr>
        </p:nvGraphicFramePr>
        <p:xfrm>
          <a:off x="327396" y="1654434"/>
          <a:ext cx="10759704" cy="481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Na co jest…"/>
          <p:cNvSpPr txBox="1"/>
          <p:nvPr/>
        </p:nvSpPr>
        <p:spPr>
          <a:xfrm>
            <a:off x="657069" y="277987"/>
            <a:ext cx="1800000" cy="786596"/>
          </a:xfrm>
          <a:prstGeom prst="flowChartAlternateProcess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2859" tIns="22859" rIns="22859" bIns="22859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4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19.2</a:t>
            </a:r>
            <a:endParaRPr sz="4800" dirty="0">
              <a:solidFill>
                <a:schemeClr val="accent5">
                  <a:lumMod val="60000"/>
                  <a:lumOff val="40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114528" y="440452"/>
            <a:ext cx="3962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Warunki kwalifikowalności</a:t>
            </a:r>
          </a:p>
        </p:txBody>
      </p:sp>
    </p:spTree>
    <p:extLst>
      <p:ext uri="{BB962C8B-B14F-4D97-AF65-F5344CB8AC3E}">
        <p14:creationId xmlns:p14="http://schemas.microsoft.com/office/powerpoint/2010/main" val="401438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351830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lnSpc>
                <a:spcPct val="90000"/>
              </a:lnSpc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KONCEPCJE SV – założenia (1)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7412120"/>
              </p:ext>
            </p:extLst>
          </p:nvPr>
        </p:nvGraphicFramePr>
        <p:xfrm>
          <a:off x="657069" y="1816101"/>
          <a:ext cx="11163300" cy="465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5406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-88831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422362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lnSpc>
                <a:spcPct val="90000"/>
              </a:lnSpc>
              <a:defRPr sz="48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KONCEPCJE SV – założenia (2) </a:t>
            </a:r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84200738"/>
              </p:ext>
            </p:extLst>
          </p:nvPr>
        </p:nvGraphicFramePr>
        <p:xfrm>
          <a:off x="238520" y="1710658"/>
          <a:ext cx="11315856" cy="465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85542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1903</Words>
  <Application>Microsoft Office PowerPoint</Application>
  <PresentationFormat>Panoramiczny</PresentationFormat>
  <Paragraphs>139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Lato Black</vt:lpstr>
      <vt:lpstr>Lato Bold</vt:lpstr>
      <vt:lpstr>Lato Light</vt:lpstr>
      <vt:lpstr>Lato Medium</vt:lpstr>
      <vt:lpstr>Lato Regular</vt:lpstr>
      <vt:lpstr>Segoe UI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Rolnictwa i Rozwoju 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Stępień Jakub</dc:creator>
  <cp:lastModifiedBy>k.cygan</cp:lastModifiedBy>
  <cp:revision>51</cp:revision>
  <dcterms:created xsi:type="dcterms:W3CDTF">2021-02-25T09:50:32Z</dcterms:created>
  <dcterms:modified xsi:type="dcterms:W3CDTF">2021-03-12T07:34:16Z</dcterms:modified>
</cp:coreProperties>
</file>